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Roboto"/>
      <p:regular r:id="rId39"/>
      <p:bold r:id="rId40"/>
      <p:italic r:id="rId41"/>
      <p:boldItalic r:id="rId42"/>
    </p:embeddedFont>
    <p:embeddedFont>
      <p:font typeface="Old Standard TT"/>
      <p:regular r:id="rId43"/>
      <p:bold r:id="rId44"/>
      <p:italic r:id="rId45"/>
    </p:embeddedFont>
    <p:embeddedFont>
      <p:font typeface="Open Sans"/>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OldStandardTT-bold.fntdata"/><Relationship Id="rId43" Type="http://schemas.openxmlformats.org/officeDocument/2006/relationships/font" Target="fonts/OldStandardTT-regular.fntdata"/><Relationship Id="rId46" Type="http://schemas.openxmlformats.org/officeDocument/2006/relationships/font" Target="fonts/OpenSans-regular.fntdata"/><Relationship Id="rId45" Type="http://schemas.openxmlformats.org/officeDocument/2006/relationships/font" Target="fonts/OldStandardT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OpenSans-italic.fntdata"/><Relationship Id="rId47" Type="http://schemas.openxmlformats.org/officeDocument/2006/relationships/font" Target="fonts/OpenSans-bold.fntdata"/><Relationship Id="rId49" Type="http://schemas.openxmlformats.org/officeDocument/2006/relationships/font" Target="fonts/OpenSa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Roboto-regular.fntdata"/><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d67abdf40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d67abdf40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d67abdf40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gd67abdf40b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d67abdf40b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d67abdf40b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 name="Google Shape;6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d67abdf40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d67abdf40b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d67abdf40b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gd67abdf40b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d67abdf40b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d67abdf40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d67abdf40b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d67abdf40b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d67abdf40b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d67abdf40b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d67abdf40b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d67abdf40b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d67abdf40b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d67abdf40b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d67abdf40b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d67abdf40b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 name="Google Shape;7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4200"/>
              <a:buNone/>
              <a:defRPr sz="4200">
                <a:solidFill>
                  <a:schemeClr val="accent1"/>
                </a:solidFill>
              </a:defRPr>
            </a:lvl1pPr>
            <a:lvl2pPr lvl="1" algn="l">
              <a:lnSpc>
                <a:spcPct val="100000"/>
              </a:lnSpc>
              <a:spcBef>
                <a:spcPts val="0"/>
              </a:spcBef>
              <a:spcAft>
                <a:spcPts val="0"/>
              </a:spcAft>
              <a:buClr>
                <a:schemeClr val="accent1"/>
              </a:buClr>
              <a:buSzPts val="4200"/>
              <a:buNone/>
              <a:defRPr sz="4200">
                <a:solidFill>
                  <a:schemeClr val="accent1"/>
                </a:solidFill>
              </a:defRPr>
            </a:lvl2pPr>
            <a:lvl3pPr lvl="2" algn="l">
              <a:lnSpc>
                <a:spcPct val="100000"/>
              </a:lnSpc>
              <a:spcBef>
                <a:spcPts val="0"/>
              </a:spcBef>
              <a:spcAft>
                <a:spcPts val="0"/>
              </a:spcAft>
              <a:buClr>
                <a:schemeClr val="accent1"/>
              </a:buClr>
              <a:buSzPts val="4200"/>
              <a:buNone/>
              <a:defRPr sz="4200">
                <a:solidFill>
                  <a:schemeClr val="accent1"/>
                </a:solidFill>
              </a:defRPr>
            </a:lvl3pPr>
            <a:lvl4pPr lvl="3" algn="l">
              <a:lnSpc>
                <a:spcPct val="100000"/>
              </a:lnSpc>
              <a:spcBef>
                <a:spcPts val="0"/>
              </a:spcBef>
              <a:spcAft>
                <a:spcPts val="0"/>
              </a:spcAft>
              <a:buClr>
                <a:schemeClr val="accent1"/>
              </a:buClr>
              <a:buSzPts val="4200"/>
              <a:buNone/>
              <a:defRPr sz="4200">
                <a:solidFill>
                  <a:schemeClr val="accent1"/>
                </a:solidFill>
              </a:defRPr>
            </a:lvl4pPr>
            <a:lvl5pPr lvl="4" algn="l">
              <a:lnSpc>
                <a:spcPct val="100000"/>
              </a:lnSpc>
              <a:spcBef>
                <a:spcPts val="0"/>
              </a:spcBef>
              <a:spcAft>
                <a:spcPts val="0"/>
              </a:spcAft>
              <a:buClr>
                <a:schemeClr val="accent1"/>
              </a:buClr>
              <a:buSzPts val="4200"/>
              <a:buNone/>
              <a:defRPr sz="4200">
                <a:solidFill>
                  <a:schemeClr val="accent1"/>
                </a:solidFill>
              </a:defRPr>
            </a:lvl5pPr>
            <a:lvl6pPr lvl="5" algn="l">
              <a:lnSpc>
                <a:spcPct val="100000"/>
              </a:lnSpc>
              <a:spcBef>
                <a:spcPts val="0"/>
              </a:spcBef>
              <a:spcAft>
                <a:spcPts val="0"/>
              </a:spcAft>
              <a:buClr>
                <a:schemeClr val="accent1"/>
              </a:buClr>
              <a:buSzPts val="4200"/>
              <a:buNone/>
              <a:defRPr sz="4200">
                <a:solidFill>
                  <a:schemeClr val="accent1"/>
                </a:solidFill>
              </a:defRPr>
            </a:lvl6pPr>
            <a:lvl7pPr lvl="6" algn="l">
              <a:lnSpc>
                <a:spcPct val="100000"/>
              </a:lnSpc>
              <a:spcBef>
                <a:spcPts val="0"/>
              </a:spcBef>
              <a:spcAft>
                <a:spcPts val="0"/>
              </a:spcAft>
              <a:buClr>
                <a:schemeClr val="accent1"/>
              </a:buClr>
              <a:buSzPts val="4200"/>
              <a:buNone/>
              <a:defRPr sz="4200">
                <a:solidFill>
                  <a:schemeClr val="accent1"/>
                </a:solidFill>
              </a:defRPr>
            </a:lvl7pPr>
            <a:lvl8pPr lvl="7" algn="l">
              <a:lnSpc>
                <a:spcPct val="100000"/>
              </a:lnSpc>
              <a:spcBef>
                <a:spcPts val="0"/>
              </a:spcBef>
              <a:spcAft>
                <a:spcPts val="0"/>
              </a:spcAft>
              <a:buClr>
                <a:schemeClr val="accent1"/>
              </a:buClr>
              <a:buSzPts val="4200"/>
              <a:buNone/>
              <a:defRPr sz="4200">
                <a:solidFill>
                  <a:schemeClr val="accent1"/>
                </a:solidFill>
              </a:defRPr>
            </a:lvl8pPr>
            <a:lvl9pPr lvl="8" algn="l">
              <a:lnSpc>
                <a:spcPct val="100000"/>
              </a:lnSpc>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2400"/>
              <a:buNone/>
              <a:defRPr sz="2400">
                <a:solidFill>
                  <a:schemeClr val="accent2"/>
                </a:solidFill>
              </a:defRPr>
            </a:lvl1pPr>
            <a:lvl2pPr lvl="1" algn="l">
              <a:lnSpc>
                <a:spcPct val="100000"/>
              </a:lnSpc>
              <a:spcBef>
                <a:spcPts val="0"/>
              </a:spcBef>
              <a:spcAft>
                <a:spcPts val="0"/>
              </a:spcAft>
              <a:buClr>
                <a:schemeClr val="accent2"/>
              </a:buClr>
              <a:buSzPts val="2400"/>
              <a:buNone/>
              <a:defRPr sz="2400">
                <a:solidFill>
                  <a:schemeClr val="accent2"/>
                </a:solidFill>
              </a:defRPr>
            </a:lvl2pPr>
            <a:lvl3pPr lvl="2" algn="l">
              <a:lnSpc>
                <a:spcPct val="100000"/>
              </a:lnSpc>
              <a:spcBef>
                <a:spcPts val="0"/>
              </a:spcBef>
              <a:spcAft>
                <a:spcPts val="0"/>
              </a:spcAft>
              <a:buClr>
                <a:schemeClr val="accent2"/>
              </a:buClr>
              <a:buSzPts val="2400"/>
              <a:buNone/>
              <a:defRPr sz="2400">
                <a:solidFill>
                  <a:schemeClr val="accent2"/>
                </a:solidFill>
              </a:defRPr>
            </a:lvl3pPr>
            <a:lvl4pPr lvl="3" algn="l">
              <a:lnSpc>
                <a:spcPct val="100000"/>
              </a:lnSpc>
              <a:spcBef>
                <a:spcPts val="0"/>
              </a:spcBef>
              <a:spcAft>
                <a:spcPts val="0"/>
              </a:spcAft>
              <a:buClr>
                <a:schemeClr val="accent2"/>
              </a:buClr>
              <a:buSzPts val="2400"/>
              <a:buNone/>
              <a:defRPr sz="2400">
                <a:solidFill>
                  <a:schemeClr val="accent2"/>
                </a:solidFill>
              </a:defRPr>
            </a:lvl4pPr>
            <a:lvl5pPr lvl="4" algn="l">
              <a:lnSpc>
                <a:spcPct val="100000"/>
              </a:lnSpc>
              <a:spcBef>
                <a:spcPts val="0"/>
              </a:spcBef>
              <a:spcAft>
                <a:spcPts val="0"/>
              </a:spcAft>
              <a:buClr>
                <a:schemeClr val="accent2"/>
              </a:buClr>
              <a:buSzPts val="2400"/>
              <a:buNone/>
              <a:defRPr sz="2400">
                <a:solidFill>
                  <a:schemeClr val="accent2"/>
                </a:solidFill>
              </a:defRPr>
            </a:lvl5pPr>
            <a:lvl6pPr lvl="5" algn="l">
              <a:lnSpc>
                <a:spcPct val="100000"/>
              </a:lnSpc>
              <a:spcBef>
                <a:spcPts val="0"/>
              </a:spcBef>
              <a:spcAft>
                <a:spcPts val="0"/>
              </a:spcAft>
              <a:buClr>
                <a:schemeClr val="accent2"/>
              </a:buClr>
              <a:buSzPts val="2400"/>
              <a:buNone/>
              <a:defRPr sz="2400">
                <a:solidFill>
                  <a:schemeClr val="accent2"/>
                </a:solidFill>
              </a:defRPr>
            </a:lvl6pPr>
            <a:lvl7pPr lvl="6" algn="l">
              <a:lnSpc>
                <a:spcPct val="100000"/>
              </a:lnSpc>
              <a:spcBef>
                <a:spcPts val="0"/>
              </a:spcBef>
              <a:spcAft>
                <a:spcPts val="0"/>
              </a:spcAft>
              <a:buClr>
                <a:schemeClr val="accent2"/>
              </a:buClr>
              <a:buSzPts val="2400"/>
              <a:buNone/>
              <a:defRPr sz="2400">
                <a:solidFill>
                  <a:schemeClr val="accent2"/>
                </a:solidFill>
              </a:defRPr>
            </a:lvl7pPr>
            <a:lvl8pPr lvl="7" algn="l">
              <a:lnSpc>
                <a:spcPct val="100000"/>
              </a:lnSpc>
              <a:spcBef>
                <a:spcPts val="0"/>
              </a:spcBef>
              <a:spcAft>
                <a:spcPts val="0"/>
              </a:spcAft>
              <a:buClr>
                <a:schemeClr val="accent2"/>
              </a:buClr>
              <a:buSzPts val="2400"/>
              <a:buNone/>
              <a:defRPr sz="2400">
                <a:solidFill>
                  <a:schemeClr val="accent2"/>
                </a:solidFill>
              </a:defRPr>
            </a:lvl8pPr>
            <a:lvl9pPr lvl="8" algn="l">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0"/>
              <a:buNone/>
              <a:defRPr b="1" sz="14000"/>
            </a:lvl1pPr>
            <a:lvl2pPr lvl="1" algn="ctr">
              <a:lnSpc>
                <a:spcPct val="100000"/>
              </a:lnSpc>
              <a:spcBef>
                <a:spcPts val="0"/>
              </a:spcBef>
              <a:spcAft>
                <a:spcPts val="0"/>
              </a:spcAft>
              <a:buSzPts val="14000"/>
              <a:buNone/>
              <a:defRPr b="1" sz="14000"/>
            </a:lvl2pPr>
            <a:lvl3pPr lvl="2" algn="ctr">
              <a:lnSpc>
                <a:spcPct val="100000"/>
              </a:lnSpc>
              <a:spcBef>
                <a:spcPts val="0"/>
              </a:spcBef>
              <a:spcAft>
                <a:spcPts val="0"/>
              </a:spcAft>
              <a:buSzPts val="14000"/>
              <a:buNone/>
              <a:defRPr b="1" sz="14000"/>
            </a:lvl3pPr>
            <a:lvl4pPr lvl="3" algn="ctr">
              <a:lnSpc>
                <a:spcPct val="100000"/>
              </a:lnSpc>
              <a:spcBef>
                <a:spcPts val="0"/>
              </a:spcBef>
              <a:spcAft>
                <a:spcPts val="0"/>
              </a:spcAft>
              <a:buSzPts val="14000"/>
              <a:buNone/>
              <a:defRPr b="1" sz="14000"/>
            </a:lvl4pPr>
            <a:lvl5pPr lvl="4" algn="ctr">
              <a:lnSpc>
                <a:spcPct val="100000"/>
              </a:lnSpc>
              <a:spcBef>
                <a:spcPts val="0"/>
              </a:spcBef>
              <a:spcAft>
                <a:spcPts val="0"/>
              </a:spcAft>
              <a:buSzPts val="14000"/>
              <a:buNone/>
              <a:defRPr b="1" sz="14000"/>
            </a:lvl5pPr>
            <a:lvl6pPr lvl="5" algn="ctr">
              <a:lnSpc>
                <a:spcPct val="100000"/>
              </a:lnSpc>
              <a:spcBef>
                <a:spcPts val="0"/>
              </a:spcBef>
              <a:spcAft>
                <a:spcPts val="0"/>
              </a:spcAft>
              <a:buSzPts val="14000"/>
              <a:buNone/>
              <a:defRPr b="1" sz="14000"/>
            </a:lvl6pPr>
            <a:lvl7pPr lvl="6" algn="ctr">
              <a:lnSpc>
                <a:spcPct val="100000"/>
              </a:lnSpc>
              <a:spcBef>
                <a:spcPts val="0"/>
              </a:spcBef>
              <a:spcAft>
                <a:spcPts val="0"/>
              </a:spcAft>
              <a:buSzPts val="14000"/>
              <a:buNone/>
              <a:defRPr b="1" sz="14000"/>
            </a:lvl7pPr>
            <a:lvl8pPr lvl="7" algn="ctr">
              <a:lnSpc>
                <a:spcPct val="100000"/>
              </a:lnSpc>
              <a:spcBef>
                <a:spcPts val="0"/>
              </a:spcBef>
              <a:spcAft>
                <a:spcPts val="0"/>
              </a:spcAft>
              <a:buSzPts val="14000"/>
              <a:buNone/>
              <a:defRPr b="1" sz="14000"/>
            </a:lvl8pPr>
            <a:lvl9pPr lvl="8" algn="ctr">
              <a:lnSpc>
                <a:spcPct val="100000"/>
              </a:lnSpc>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3"/>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8" name="Google Shape;18;p3"/>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9" name="Google Shape;19;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0" name="Shape 20"/>
        <p:cNvGrpSpPr/>
        <p:nvPr/>
      </p:nvGrpSpPr>
      <p:grpSpPr>
        <a:xfrm>
          <a:off x="0" y="0"/>
          <a:ext cx="0" cy="0"/>
          <a:chOff x="0" y="0"/>
          <a:chExt cx="0" cy="0"/>
        </a:xfrm>
      </p:grpSpPr>
      <p:cxnSp>
        <p:nvCxnSpPr>
          <p:cNvPr id="21" name="Google Shape;21;p4"/>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22" name="Google Shape;22;p4"/>
          <p:cNvSpPr txBox="1"/>
          <p:nvPr>
            <p:ph type="title"/>
          </p:nvPr>
        </p:nvSpPr>
        <p:spPr>
          <a:xfrm>
            <a:off x="512700" y="1893300"/>
            <a:ext cx="8118600" cy="1522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6000"/>
              <a:buNone/>
              <a:defRPr sz="6000">
                <a:solidFill>
                  <a:schemeClr val="accent1"/>
                </a:solidFill>
              </a:defRPr>
            </a:lvl1pPr>
            <a:lvl2pPr lvl="1" algn="l">
              <a:lnSpc>
                <a:spcPct val="100000"/>
              </a:lnSpc>
              <a:spcBef>
                <a:spcPts val="0"/>
              </a:spcBef>
              <a:spcAft>
                <a:spcPts val="0"/>
              </a:spcAft>
              <a:buClr>
                <a:schemeClr val="accent1"/>
              </a:buClr>
              <a:buSzPts val="6000"/>
              <a:buNone/>
              <a:defRPr sz="6000">
                <a:solidFill>
                  <a:schemeClr val="accent1"/>
                </a:solidFill>
              </a:defRPr>
            </a:lvl2pPr>
            <a:lvl3pPr lvl="2" algn="l">
              <a:lnSpc>
                <a:spcPct val="100000"/>
              </a:lnSpc>
              <a:spcBef>
                <a:spcPts val="0"/>
              </a:spcBef>
              <a:spcAft>
                <a:spcPts val="0"/>
              </a:spcAft>
              <a:buClr>
                <a:schemeClr val="accent1"/>
              </a:buClr>
              <a:buSzPts val="6000"/>
              <a:buNone/>
              <a:defRPr sz="6000">
                <a:solidFill>
                  <a:schemeClr val="accent1"/>
                </a:solidFill>
              </a:defRPr>
            </a:lvl3pPr>
            <a:lvl4pPr lvl="3" algn="l">
              <a:lnSpc>
                <a:spcPct val="100000"/>
              </a:lnSpc>
              <a:spcBef>
                <a:spcPts val="0"/>
              </a:spcBef>
              <a:spcAft>
                <a:spcPts val="0"/>
              </a:spcAft>
              <a:buClr>
                <a:schemeClr val="accent1"/>
              </a:buClr>
              <a:buSzPts val="6000"/>
              <a:buNone/>
              <a:defRPr sz="6000">
                <a:solidFill>
                  <a:schemeClr val="accent1"/>
                </a:solidFill>
              </a:defRPr>
            </a:lvl4pPr>
            <a:lvl5pPr lvl="4" algn="l">
              <a:lnSpc>
                <a:spcPct val="100000"/>
              </a:lnSpc>
              <a:spcBef>
                <a:spcPts val="0"/>
              </a:spcBef>
              <a:spcAft>
                <a:spcPts val="0"/>
              </a:spcAft>
              <a:buClr>
                <a:schemeClr val="accent1"/>
              </a:buClr>
              <a:buSzPts val="6000"/>
              <a:buNone/>
              <a:defRPr sz="6000">
                <a:solidFill>
                  <a:schemeClr val="accent1"/>
                </a:solidFill>
              </a:defRPr>
            </a:lvl5pPr>
            <a:lvl6pPr lvl="5" algn="l">
              <a:lnSpc>
                <a:spcPct val="100000"/>
              </a:lnSpc>
              <a:spcBef>
                <a:spcPts val="0"/>
              </a:spcBef>
              <a:spcAft>
                <a:spcPts val="0"/>
              </a:spcAft>
              <a:buClr>
                <a:schemeClr val="accent1"/>
              </a:buClr>
              <a:buSzPts val="6000"/>
              <a:buNone/>
              <a:defRPr sz="6000">
                <a:solidFill>
                  <a:schemeClr val="accent1"/>
                </a:solidFill>
              </a:defRPr>
            </a:lvl6pPr>
            <a:lvl7pPr lvl="6" algn="l">
              <a:lnSpc>
                <a:spcPct val="100000"/>
              </a:lnSpc>
              <a:spcBef>
                <a:spcPts val="0"/>
              </a:spcBef>
              <a:spcAft>
                <a:spcPts val="0"/>
              </a:spcAft>
              <a:buClr>
                <a:schemeClr val="accent1"/>
              </a:buClr>
              <a:buSzPts val="6000"/>
              <a:buNone/>
              <a:defRPr sz="6000">
                <a:solidFill>
                  <a:schemeClr val="accent1"/>
                </a:solidFill>
              </a:defRPr>
            </a:lvl7pPr>
            <a:lvl8pPr lvl="7" algn="l">
              <a:lnSpc>
                <a:spcPct val="100000"/>
              </a:lnSpc>
              <a:spcBef>
                <a:spcPts val="0"/>
              </a:spcBef>
              <a:spcAft>
                <a:spcPts val="0"/>
              </a:spcAft>
              <a:buClr>
                <a:schemeClr val="accent1"/>
              </a:buClr>
              <a:buSzPts val="6000"/>
              <a:buNone/>
              <a:defRPr sz="6000">
                <a:solidFill>
                  <a:schemeClr val="accent1"/>
                </a:solidFill>
              </a:defRPr>
            </a:lvl8pPr>
            <a:lvl9pPr lvl="8" algn="l">
              <a:lnSpc>
                <a:spcPct val="100000"/>
              </a:lnSpc>
              <a:spcBef>
                <a:spcPts val="0"/>
              </a:spcBef>
              <a:spcAft>
                <a:spcPts val="0"/>
              </a:spcAft>
              <a:buClr>
                <a:schemeClr val="accent1"/>
              </a:buClr>
              <a:buSzPts val="6000"/>
              <a:buNone/>
              <a:defRPr sz="6000">
                <a:solidFill>
                  <a:schemeClr val="accent1"/>
                </a:solidFill>
              </a:defRPr>
            </a:lvl9pPr>
          </a:lstStyle>
          <a:p/>
        </p:txBody>
      </p:sp>
      <p:sp>
        <p:nvSpPr>
          <p:cNvPr id="23" name="Google Shape;23;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5400"/>
              <a:buNone/>
              <a:defRPr sz="5400">
                <a:solidFill>
                  <a:schemeClr val="accent1"/>
                </a:solidFill>
              </a:defRPr>
            </a:lvl1pPr>
            <a:lvl2pPr lvl="1" algn="l">
              <a:lnSpc>
                <a:spcPct val="100000"/>
              </a:lnSpc>
              <a:spcBef>
                <a:spcPts val="0"/>
              </a:spcBef>
              <a:spcAft>
                <a:spcPts val="0"/>
              </a:spcAft>
              <a:buClr>
                <a:schemeClr val="accent1"/>
              </a:buClr>
              <a:buSzPts val="5400"/>
              <a:buNone/>
              <a:defRPr sz="5400">
                <a:solidFill>
                  <a:schemeClr val="accent1"/>
                </a:solidFill>
              </a:defRPr>
            </a:lvl2pPr>
            <a:lvl3pPr lvl="2" algn="l">
              <a:lnSpc>
                <a:spcPct val="100000"/>
              </a:lnSpc>
              <a:spcBef>
                <a:spcPts val="0"/>
              </a:spcBef>
              <a:spcAft>
                <a:spcPts val="0"/>
              </a:spcAft>
              <a:buClr>
                <a:schemeClr val="accent1"/>
              </a:buClr>
              <a:buSzPts val="5400"/>
              <a:buNone/>
              <a:defRPr sz="5400">
                <a:solidFill>
                  <a:schemeClr val="accent1"/>
                </a:solidFill>
              </a:defRPr>
            </a:lvl3pPr>
            <a:lvl4pPr lvl="3" algn="l">
              <a:lnSpc>
                <a:spcPct val="100000"/>
              </a:lnSpc>
              <a:spcBef>
                <a:spcPts val="0"/>
              </a:spcBef>
              <a:spcAft>
                <a:spcPts val="0"/>
              </a:spcAft>
              <a:buClr>
                <a:schemeClr val="accent1"/>
              </a:buClr>
              <a:buSzPts val="5400"/>
              <a:buNone/>
              <a:defRPr sz="5400">
                <a:solidFill>
                  <a:schemeClr val="accent1"/>
                </a:solidFill>
              </a:defRPr>
            </a:lvl4pPr>
            <a:lvl5pPr lvl="4" algn="l">
              <a:lnSpc>
                <a:spcPct val="100000"/>
              </a:lnSpc>
              <a:spcBef>
                <a:spcPts val="0"/>
              </a:spcBef>
              <a:spcAft>
                <a:spcPts val="0"/>
              </a:spcAft>
              <a:buClr>
                <a:schemeClr val="accent1"/>
              </a:buClr>
              <a:buSzPts val="5400"/>
              <a:buNone/>
              <a:defRPr sz="5400">
                <a:solidFill>
                  <a:schemeClr val="accent1"/>
                </a:solidFill>
              </a:defRPr>
            </a:lvl5pPr>
            <a:lvl6pPr lvl="5" algn="l">
              <a:lnSpc>
                <a:spcPct val="100000"/>
              </a:lnSpc>
              <a:spcBef>
                <a:spcPts val="0"/>
              </a:spcBef>
              <a:spcAft>
                <a:spcPts val="0"/>
              </a:spcAft>
              <a:buClr>
                <a:schemeClr val="accent1"/>
              </a:buClr>
              <a:buSzPts val="5400"/>
              <a:buNone/>
              <a:defRPr sz="5400">
                <a:solidFill>
                  <a:schemeClr val="accent1"/>
                </a:solidFill>
              </a:defRPr>
            </a:lvl6pPr>
            <a:lvl7pPr lvl="6" algn="l">
              <a:lnSpc>
                <a:spcPct val="100000"/>
              </a:lnSpc>
              <a:spcBef>
                <a:spcPts val="0"/>
              </a:spcBef>
              <a:spcAft>
                <a:spcPts val="0"/>
              </a:spcAft>
              <a:buClr>
                <a:schemeClr val="accent1"/>
              </a:buClr>
              <a:buSzPts val="5400"/>
              <a:buNone/>
              <a:defRPr sz="5400">
                <a:solidFill>
                  <a:schemeClr val="accent1"/>
                </a:solidFill>
              </a:defRPr>
            </a:lvl7pPr>
            <a:lvl8pPr lvl="7" algn="l">
              <a:lnSpc>
                <a:spcPct val="100000"/>
              </a:lnSpc>
              <a:spcBef>
                <a:spcPts val="0"/>
              </a:spcBef>
              <a:spcAft>
                <a:spcPts val="0"/>
              </a:spcAft>
              <a:buClr>
                <a:schemeClr val="accent1"/>
              </a:buClr>
              <a:buSzPts val="5400"/>
              <a:buNone/>
              <a:defRPr sz="5400">
                <a:solidFill>
                  <a:schemeClr val="accent1"/>
                </a:solidFill>
              </a:defRPr>
            </a:lvl8pPr>
            <a:lvl9pPr lvl="8" algn="l">
              <a:lnSpc>
                <a:spcPct val="100000"/>
              </a:lnSpc>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4200"/>
              <a:buNone/>
              <a:defRPr sz="4200">
                <a:solidFill>
                  <a:schemeClr val="lt2"/>
                </a:solidFill>
              </a:defRPr>
            </a:lvl1pPr>
            <a:lvl2pPr lvl="1" algn="ctr">
              <a:lnSpc>
                <a:spcPct val="100000"/>
              </a:lnSpc>
              <a:spcBef>
                <a:spcPts val="0"/>
              </a:spcBef>
              <a:spcAft>
                <a:spcPts val="0"/>
              </a:spcAft>
              <a:buClr>
                <a:schemeClr val="lt2"/>
              </a:buClr>
              <a:buSzPts val="4200"/>
              <a:buNone/>
              <a:defRPr sz="4200">
                <a:solidFill>
                  <a:schemeClr val="lt2"/>
                </a:solidFill>
              </a:defRPr>
            </a:lvl2pPr>
            <a:lvl3pPr lvl="2" algn="ctr">
              <a:lnSpc>
                <a:spcPct val="100000"/>
              </a:lnSpc>
              <a:spcBef>
                <a:spcPts val="0"/>
              </a:spcBef>
              <a:spcAft>
                <a:spcPts val="0"/>
              </a:spcAft>
              <a:buClr>
                <a:schemeClr val="lt2"/>
              </a:buClr>
              <a:buSzPts val="4200"/>
              <a:buNone/>
              <a:defRPr sz="4200">
                <a:solidFill>
                  <a:schemeClr val="lt2"/>
                </a:solidFill>
              </a:defRPr>
            </a:lvl3pPr>
            <a:lvl4pPr lvl="3" algn="ctr">
              <a:lnSpc>
                <a:spcPct val="100000"/>
              </a:lnSpc>
              <a:spcBef>
                <a:spcPts val="0"/>
              </a:spcBef>
              <a:spcAft>
                <a:spcPts val="0"/>
              </a:spcAft>
              <a:buClr>
                <a:schemeClr val="lt2"/>
              </a:buClr>
              <a:buSzPts val="4200"/>
              <a:buNone/>
              <a:defRPr sz="4200">
                <a:solidFill>
                  <a:schemeClr val="lt2"/>
                </a:solidFill>
              </a:defRPr>
            </a:lvl4pPr>
            <a:lvl5pPr lvl="4" algn="ctr">
              <a:lnSpc>
                <a:spcPct val="100000"/>
              </a:lnSpc>
              <a:spcBef>
                <a:spcPts val="0"/>
              </a:spcBef>
              <a:spcAft>
                <a:spcPts val="0"/>
              </a:spcAft>
              <a:buClr>
                <a:schemeClr val="lt2"/>
              </a:buClr>
              <a:buSzPts val="4200"/>
              <a:buNone/>
              <a:defRPr sz="4200">
                <a:solidFill>
                  <a:schemeClr val="lt2"/>
                </a:solidFill>
              </a:defRPr>
            </a:lvl5pPr>
            <a:lvl6pPr lvl="5" algn="ctr">
              <a:lnSpc>
                <a:spcPct val="100000"/>
              </a:lnSpc>
              <a:spcBef>
                <a:spcPts val="0"/>
              </a:spcBef>
              <a:spcAft>
                <a:spcPts val="0"/>
              </a:spcAft>
              <a:buClr>
                <a:schemeClr val="lt2"/>
              </a:buClr>
              <a:buSzPts val="4200"/>
              <a:buNone/>
              <a:defRPr sz="4200">
                <a:solidFill>
                  <a:schemeClr val="lt2"/>
                </a:solidFill>
              </a:defRPr>
            </a:lvl6pPr>
            <a:lvl7pPr lvl="6" algn="ctr">
              <a:lnSpc>
                <a:spcPct val="100000"/>
              </a:lnSpc>
              <a:spcBef>
                <a:spcPts val="0"/>
              </a:spcBef>
              <a:spcAft>
                <a:spcPts val="0"/>
              </a:spcAft>
              <a:buClr>
                <a:schemeClr val="lt2"/>
              </a:buClr>
              <a:buSzPts val="4200"/>
              <a:buNone/>
              <a:defRPr sz="4200">
                <a:solidFill>
                  <a:schemeClr val="lt2"/>
                </a:solidFill>
              </a:defRPr>
            </a:lvl7pPr>
            <a:lvl8pPr lvl="7" algn="ctr">
              <a:lnSpc>
                <a:spcPct val="100000"/>
              </a:lnSpc>
              <a:spcBef>
                <a:spcPts val="0"/>
              </a:spcBef>
              <a:spcAft>
                <a:spcPts val="0"/>
              </a:spcAft>
              <a:buClr>
                <a:schemeClr val="lt2"/>
              </a:buClr>
              <a:buSzPts val="4200"/>
              <a:buNone/>
              <a:defRPr sz="4200">
                <a:solidFill>
                  <a:schemeClr val="lt2"/>
                </a:solidFill>
              </a:defRPr>
            </a:lvl8pPr>
            <a:lvl9pPr lvl="8" algn="ctr">
              <a:lnSpc>
                <a:spcPct val="100000"/>
              </a:lnSpc>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accent1"/>
              </a:buClr>
              <a:buSzPts val="1800"/>
              <a:buChar char="●"/>
              <a:defRPr>
                <a:solidFill>
                  <a:schemeClr val="accent1"/>
                </a:solidFill>
              </a:defRPr>
            </a:lvl1pPr>
            <a:lvl2pPr indent="-317500" lvl="1" marL="914400" algn="l">
              <a:lnSpc>
                <a:spcPct val="115000"/>
              </a:lnSpc>
              <a:spcBef>
                <a:spcPts val="1600"/>
              </a:spcBef>
              <a:spcAft>
                <a:spcPts val="0"/>
              </a:spcAft>
              <a:buClr>
                <a:schemeClr val="accent1"/>
              </a:buClr>
              <a:buSzPts val="1400"/>
              <a:buChar char="○"/>
              <a:defRPr>
                <a:solidFill>
                  <a:schemeClr val="accent1"/>
                </a:solidFill>
              </a:defRPr>
            </a:lvl2pPr>
            <a:lvl3pPr indent="-317500" lvl="2" marL="1371600" algn="l">
              <a:lnSpc>
                <a:spcPct val="115000"/>
              </a:lnSpc>
              <a:spcBef>
                <a:spcPts val="1600"/>
              </a:spcBef>
              <a:spcAft>
                <a:spcPts val="0"/>
              </a:spcAft>
              <a:buClr>
                <a:schemeClr val="accent1"/>
              </a:buClr>
              <a:buSzPts val="1400"/>
              <a:buChar char="■"/>
              <a:defRPr>
                <a:solidFill>
                  <a:schemeClr val="accent1"/>
                </a:solidFill>
              </a:defRPr>
            </a:lvl3pPr>
            <a:lvl4pPr indent="-317500" lvl="3" marL="1828800" algn="l">
              <a:lnSpc>
                <a:spcPct val="115000"/>
              </a:lnSpc>
              <a:spcBef>
                <a:spcPts val="1600"/>
              </a:spcBef>
              <a:spcAft>
                <a:spcPts val="0"/>
              </a:spcAft>
              <a:buClr>
                <a:schemeClr val="accent1"/>
              </a:buClr>
              <a:buSzPts val="1400"/>
              <a:buChar char="●"/>
              <a:defRPr>
                <a:solidFill>
                  <a:schemeClr val="accent1"/>
                </a:solidFill>
              </a:defRPr>
            </a:lvl4pPr>
            <a:lvl5pPr indent="-317500" lvl="4" marL="2286000" algn="l">
              <a:lnSpc>
                <a:spcPct val="115000"/>
              </a:lnSpc>
              <a:spcBef>
                <a:spcPts val="1600"/>
              </a:spcBef>
              <a:spcAft>
                <a:spcPts val="0"/>
              </a:spcAft>
              <a:buClr>
                <a:schemeClr val="accent1"/>
              </a:buClr>
              <a:buSzPts val="1400"/>
              <a:buChar char="○"/>
              <a:defRPr>
                <a:solidFill>
                  <a:schemeClr val="accent1"/>
                </a:solidFill>
              </a:defRPr>
            </a:lvl5pPr>
            <a:lvl6pPr indent="-317500" lvl="5" marL="2743200" algn="l">
              <a:lnSpc>
                <a:spcPct val="115000"/>
              </a:lnSpc>
              <a:spcBef>
                <a:spcPts val="1600"/>
              </a:spcBef>
              <a:spcAft>
                <a:spcPts val="0"/>
              </a:spcAft>
              <a:buClr>
                <a:schemeClr val="accent1"/>
              </a:buClr>
              <a:buSzPts val="1400"/>
              <a:buChar char="■"/>
              <a:defRPr>
                <a:solidFill>
                  <a:schemeClr val="accent1"/>
                </a:solidFill>
              </a:defRPr>
            </a:lvl6pPr>
            <a:lvl7pPr indent="-317500" lvl="6" marL="3200400" algn="l">
              <a:lnSpc>
                <a:spcPct val="115000"/>
              </a:lnSpc>
              <a:spcBef>
                <a:spcPts val="1600"/>
              </a:spcBef>
              <a:spcAft>
                <a:spcPts val="0"/>
              </a:spcAft>
              <a:buClr>
                <a:schemeClr val="accent1"/>
              </a:buClr>
              <a:buSzPts val="1400"/>
              <a:buChar char="●"/>
              <a:defRPr>
                <a:solidFill>
                  <a:schemeClr val="accent1"/>
                </a:solidFill>
              </a:defRPr>
            </a:lvl7pPr>
            <a:lvl8pPr indent="-317500" lvl="7" marL="3657600" algn="l">
              <a:lnSpc>
                <a:spcPct val="115000"/>
              </a:lnSpc>
              <a:spcBef>
                <a:spcPts val="1600"/>
              </a:spcBef>
              <a:spcAft>
                <a:spcPts val="0"/>
              </a:spcAft>
              <a:buClr>
                <a:schemeClr val="accent1"/>
              </a:buClr>
              <a:buSzPts val="1400"/>
              <a:buChar char="○"/>
              <a:defRPr>
                <a:solidFill>
                  <a:schemeClr val="accent1"/>
                </a:solidFill>
              </a:defRPr>
            </a:lvl8pPr>
            <a:lvl9pPr indent="-317500" lvl="8" marL="4114800" algn="l">
              <a:lnSpc>
                <a:spcPct val="115000"/>
              </a:lnSpc>
              <a:spcBef>
                <a:spcPts val="1600"/>
              </a:spcBef>
              <a:spcAft>
                <a:spcPts val="160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1pPr>
            <a:lvl2pPr lvl="1"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2pPr>
            <a:lvl3pPr lvl="2"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3pPr>
            <a:lvl4pPr lvl="3"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4pPr>
            <a:lvl5pPr lvl="4"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5pPr>
            <a:lvl6pPr lvl="5"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6pPr>
            <a:lvl7pPr lvl="6"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7pPr>
            <a:lvl8pPr lvl="7"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8pPr>
            <a:lvl9pPr lvl="8"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1"/>
              </a:buClr>
              <a:buSzPts val="1800"/>
              <a:buFont typeface="Old Standard TT"/>
              <a:buChar char="●"/>
              <a:defRPr b="0" i="0" sz="1800" u="none" cap="none" strike="noStrike">
                <a:solidFill>
                  <a:schemeClr val="dk1"/>
                </a:solidFill>
                <a:latin typeface="Old Standard TT"/>
                <a:ea typeface="Old Standard TT"/>
                <a:cs typeface="Old Standard TT"/>
                <a:sym typeface="Old Standard TT"/>
              </a:defRPr>
            </a:lvl1pPr>
            <a:lvl2pPr indent="-317500" lvl="1" marL="914400" marR="0" rtl="0" algn="l">
              <a:lnSpc>
                <a:spcPct val="115000"/>
              </a:lnSpc>
              <a:spcBef>
                <a:spcPts val="160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2pPr>
            <a:lvl3pPr indent="-317500" lvl="2" marL="1371600" marR="0" rtl="0" algn="l">
              <a:lnSpc>
                <a:spcPct val="115000"/>
              </a:lnSpc>
              <a:spcBef>
                <a:spcPts val="160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3pPr>
            <a:lvl4pPr indent="-317500" lvl="3" marL="1828800" marR="0" rtl="0" algn="l">
              <a:lnSpc>
                <a:spcPct val="115000"/>
              </a:lnSpc>
              <a:spcBef>
                <a:spcPts val="160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4pPr>
            <a:lvl5pPr indent="-317500" lvl="4" marL="2286000" marR="0" rtl="0" algn="l">
              <a:lnSpc>
                <a:spcPct val="115000"/>
              </a:lnSpc>
              <a:spcBef>
                <a:spcPts val="160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5pPr>
            <a:lvl6pPr indent="-317500" lvl="5" marL="2743200" marR="0" rtl="0" algn="l">
              <a:lnSpc>
                <a:spcPct val="115000"/>
              </a:lnSpc>
              <a:spcBef>
                <a:spcPts val="160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6pPr>
            <a:lvl7pPr indent="-317500" lvl="6" marL="3200400" marR="0" rtl="0" algn="l">
              <a:lnSpc>
                <a:spcPct val="115000"/>
              </a:lnSpc>
              <a:spcBef>
                <a:spcPts val="160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7pPr>
            <a:lvl8pPr indent="-317500" lvl="7" marL="3657600" marR="0" rtl="0" algn="l">
              <a:lnSpc>
                <a:spcPct val="115000"/>
              </a:lnSpc>
              <a:spcBef>
                <a:spcPts val="160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8pPr>
            <a:lvl9pPr indent="-317500" lvl="8" marL="4114800" marR="0" rtl="0" algn="l">
              <a:lnSpc>
                <a:spcPct val="115000"/>
              </a:lnSpc>
              <a:spcBef>
                <a:spcPts val="1600"/>
              </a:spcBef>
              <a:spcAft>
                <a:spcPts val="160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en.wikipedia.org/wiki/Integrated_development_environment" TargetMode="External"/><Relationship Id="rId4" Type="http://schemas.openxmlformats.org/officeDocument/2006/relationships/hyperlink" Target="https://en.wikipedia.org/wiki/Java_(programming_language)" TargetMode="External"/><Relationship Id="rId9" Type="http://schemas.openxmlformats.org/officeDocument/2006/relationships/hyperlink" Target="https://en.wikipedia.org/wiki/Solaris_(operating_system)" TargetMode="External"/><Relationship Id="rId5" Type="http://schemas.openxmlformats.org/officeDocument/2006/relationships/hyperlink" Target="https://en.wikipedia.org/wiki/Software_component" TargetMode="External"/><Relationship Id="rId6" Type="http://schemas.openxmlformats.org/officeDocument/2006/relationships/hyperlink" Target="https://en.wikipedia.org/wiki/Microsoft_Windows" TargetMode="External"/><Relationship Id="rId7" Type="http://schemas.openxmlformats.org/officeDocument/2006/relationships/hyperlink" Target="https://en.wikipedia.org/wiki/MacOS" TargetMode="External"/><Relationship Id="rId8" Type="http://schemas.openxmlformats.org/officeDocument/2006/relationships/hyperlink" Target="https://en.wikipedia.org/wiki/Linux"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8.png"/><Relationship Id="rId4" Type="http://schemas.openxmlformats.org/officeDocument/2006/relationships/image" Target="../media/image14.png"/><Relationship Id="rId5"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9.png"/><Relationship Id="rId4" Type="http://schemas.openxmlformats.org/officeDocument/2006/relationships/image" Target="../media/image20.png"/><Relationship Id="rId5" Type="http://schemas.openxmlformats.org/officeDocument/2006/relationships/image" Target="../media/image17.png"/><Relationship Id="rId6"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8.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1.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0.png"/><Relationship Id="rId4" Type="http://schemas.openxmlformats.org/officeDocument/2006/relationships/image" Target="../media/image19.png"/><Relationship Id="rId5"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abfer.org/working-papers/digital-payments-induce-over-spending-evidence-from-the-2016-demonetization-in-india/download" TargetMode="External"/><Relationship Id="rId4" Type="http://schemas.openxmlformats.org/officeDocument/2006/relationships/hyperlink" Target="http://abfer.org/working-papers/search-result?filter_tag=Sumit%20Agarwal%20(National%20University%20of%20Singapore)" TargetMode="External"/><Relationship Id="rId5" Type="http://schemas.openxmlformats.org/officeDocument/2006/relationships/hyperlink" Target="http://abfer.org/working-papers/search-result?filter_tag=Pulak%20Ghosh%20(Indian%20Institute%20of%20Management%20Bangalore)" TargetMode="External"/><Relationship Id="rId6" Type="http://schemas.openxmlformats.org/officeDocument/2006/relationships/hyperlink" Target="http://abfer.org/working-papers/search-result?filter_tag=Jing%20Li%20(Singapore%20Management%20University)" TargetMode="External"/><Relationship Id="rId7" Type="http://schemas.openxmlformats.org/officeDocument/2006/relationships/hyperlink" Target="http://abfer.org/working-papers/search-result?filter_tag=Tianyue%20Ruan%20(National%20University%20of%20Singapore)"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pic>
        <p:nvPicPr>
          <p:cNvPr id="59" name="Google Shape;59;p13"/>
          <p:cNvPicPr preferRelativeResize="0"/>
          <p:nvPr/>
        </p:nvPicPr>
        <p:blipFill rotWithShape="1">
          <a:blip r:embed="rId3">
            <a:alphaModFix/>
          </a:blip>
          <a:srcRect b="0" l="0" r="0" t="0"/>
          <a:stretch/>
        </p:blipFill>
        <p:spPr>
          <a:xfrm>
            <a:off x="3072000" y="170525"/>
            <a:ext cx="3000000" cy="1994099"/>
          </a:xfrm>
          <a:prstGeom prst="rect">
            <a:avLst/>
          </a:prstGeom>
          <a:noFill/>
          <a:ln>
            <a:noFill/>
          </a:ln>
        </p:spPr>
      </p:pic>
      <p:sp>
        <p:nvSpPr>
          <p:cNvPr id="60" name="Google Shape;60;p13"/>
          <p:cNvSpPr txBox="1"/>
          <p:nvPr>
            <p:ph type="ctrTitle"/>
          </p:nvPr>
        </p:nvSpPr>
        <p:spPr>
          <a:xfrm>
            <a:off x="512700" y="2230250"/>
            <a:ext cx="8118600" cy="2348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b="1" lang="en" sz="3000">
                <a:latin typeface="Times New Roman"/>
                <a:ea typeface="Times New Roman"/>
                <a:cs typeface="Times New Roman"/>
                <a:sym typeface="Times New Roman"/>
              </a:rPr>
              <a:t>Computer Engineering Department</a:t>
            </a:r>
            <a:endParaRPr b="1" sz="3000">
              <a:latin typeface="Times New Roman"/>
              <a:ea typeface="Times New Roman"/>
              <a:cs typeface="Times New Roman"/>
              <a:sym typeface="Times New Roman"/>
            </a:endParaRPr>
          </a:p>
          <a:p>
            <a:pPr indent="0" lvl="0" marL="0" rtl="0" algn="ctr">
              <a:lnSpc>
                <a:spcPct val="100000"/>
              </a:lnSpc>
              <a:spcBef>
                <a:spcPts val="0"/>
              </a:spcBef>
              <a:spcAft>
                <a:spcPts val="0"/>
              </a:spcAft>
              <a:buClr>
                <a:schemeClr val="dk1"/>
              </a:buClr>
              <a:buSzPts val="1100"/>
              <a:buFont typeface="Arial"/>
              <a:buNone/>
            </a:pPr>
            <a:r>
              <a:rPr lang="en" sz="2400">
                <a:latin typeface="Times New Roman"/>
                <a:ea typeface="Times New Roman"/>
                <a:cs typeface="Times New Roman"/>
                <a:sym typeface="Times New Roman"/>
              </a:rPr>
              <a:t>A.P. Shah Institute of Technology</a:t>
            </a:r>
            <a:endParaRPr sz="2400">
              <a:latin typeface="Times New Roman"/>
              <a:ea typeface="Times New Roman"/>
              <a:cs typeface="Times New Roman"/>
              <a:sym typeface="Times New Roman"/>
            </a:endParaRPr>
          </a:p>
          <a:p>
            <a:pPr indent="0" lvl="0" marL="0" rtl="0" algn="ctr">
              <a:lnSpc>
                <a:spcPct val="100000"/>
              </a:lnSpc>
              <a:spcBef>
                <a:spcPts val="0"/>
              </a:spcBef>
              <a:spcAft>
                <a:spcPts val="0"/>
              </a:spcAft>
              <a:buClr>
                <a:schemeClr val="dk1"/>
              </a:buClr>
              <a:buSzPts val="1100"/>
              <a:buFont typeface="Arial"/>
              <a:buNone/>
            </a:pPr>
            <a:r>
              <a:rPr lang="en" sz="2400">
                <a:latin typeface="Times New Roman"/>
                <a:ea typeface="Times New Roman"/>
                <a:cs typeface="Times New Roman"/>
                <a:sym typeface="Times New Roman"/>
              </a:rPr>
              <a:t>G.B.Road,Kasarvadavali, Thane(W), Mumbai-400615</a:t>
            </a:r>
            <a:endParaRPr sz="2400">
              <a:latin typeface="Times New Roman"/>
              <a:ea typeface="Times New Roman"/>
              <a:cs typeface="Times New Roman"/>
              <a:sym typeface="Times New Roman"/>
            </a:endParaRPr>
          </a:p>
          <a:p>
            <a:pPr indent="0" lvl="0" marL="0" rtl="0" algn="ctr">
              <a:lnSpc>
                <a:spcPct val="100000"/>
              </a:lnSpc>
              <a:spcBef>
                <a:spcPts val="0"/>
              </a:spcBef>
              <a:spcAft>
                <a:spcPts val="0"/>
              </a:spcAft>
              <a:buSzPts val="4200"/>
              <a:buNone/>
            </a:pPr>
            <a:r>
              <a:rPr lang="en" sz="2400">
                <a:latin typeface="Times New Roman"/>
                <a:ea typeface="Times New Roman"/>
                <a:cs typeface="Times New Roman"/>
                <a:sym typeface="Times New Roman"/>
              </a:rPr>
              <a:t>UNIVERSITY OF MUMBAI</a:t>
            </a:r>
            <a:endParaRPr sz="2400">
              <a:latin typeface="Times New Roman"/>
              <a:ea typeface="Times New Roman"/>
              <a:cs typeface="Times New Roman"/>
              <a:sym typeface="Times New Roman"/>
            </a:endParaRPr>
          </a:p>
          <a:p>
            <a:pPr indent="0" lvl="0" marL="0" rtl="0" algn="ctr">
              <a:lnSpc>
                <a:spcPct val="100000"/>
              </a:lnSpc>
              <a:spcBef>
                <a:spcPts val="0"/>
              </a:spcBef>
              <a:spcAft>
                <a:spcPts val="0"/>
              </a:spcAft>
              <a:buSzPts val="4200"/>
              <a:buNone/>
            </a:pPr>
            <a:r>
              <a:rPr lang="en" sz="2400">
                <a:latin typeface="Times New Roman"/>
                <a:ea typeface="Times New Roman"/>
                <a:cs typeface="Times New Roman"/>
                <a:sym typeface="Times New Roman"/>
              </a:rPr>
              <a:t>Academic Year 2020-2021</a:t>
            </a:r>
            <a:endParaRPr sz="24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type="ctrTitle"/>
          </p:nvPr>
        </p:nvSpPr>
        <p:spPr>
          <a:xfrm>
            <a:off x="512700" y="1893300"/>
            <a:ext cx="8118600" cy="1522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b="1" lang="en">
                <a:latin typeface="Times New Roman"/>
                <a:ea typeface="Times New Roman"/>
                <a:cs typeface="Times New Roman"/>
                <a:sym typeface="Times New Roman"/>
              </a:rPr>
              <a:t>2. Project Design</a:t>
            </a:r>
            <a:endParaRPr b="1">
              <a:latin typeface="Times New Roman"/>
              <a:ea typeface="Times New Roman"/>
              <a:cs typeface="Times New Roman"/>
              <a:sym typeface="Times New Roman"/>
            </a:endParaRPr>
          </a:p>
        </p:txBody>
      </p:sp>
      <p:sp>
        <p:nvSpPr>
          <p:cNvPr id="125" name="Google Shape;125;p22"/>
          <p:cNvSpPr txBox="1"/>
          <p:nvPr>
            <p:ph idx="1" type="subTitle"/>
          </p:nvPr>
        </p:nvSpPr>
        <p:spPr>
          <a:xfrm>
            <a:off x="512700" y="3644474"/>
            <a:ext cx="8118600" cy="129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sz="1900"/>
              <a:t>2.1 Proposed System</a:t>
            </a:r>
            <a:endParaRPr sz="1900"/>
          </a:p>
          <a:p>
            <a:pPr indent="0" lvl="0" marL="0" rtl="0" algn="l">
              <a:lnSpc>
                <a:spcPct val="100000"/>
              </a:lnSpc>
              <a:spcBef>
                <a:spcPts val="0"/>
              </a:spcBef>
              <a:spcAft>
                <a:spcPts val="0"/>
              </a:spcAft>
              <a:buSzPts val="2400"/>
              <a:buNone/>
            </a:pPr>
            <a:r>
              <a:rPr lang="en" sz="1900"/>
              <a:t>2.2 Design (Flow of Modules)</a:t>
            </a:r>
            <a:endParaRPr sz="1900"/>
          </a:p>
          <a:p>
            <a:pPr indent="0" lvl="0" marL="0" rtl="0" algn="l">
              <a:lnSpc>
                <a:spcPct val="100000"/>
              </a:lnSpc>
              <a:spcBef>
                <a:spcPts val="0"/>
              </a:spcBef>
              <a:spcAft>
                <a:spcPts val="0"/>
              </a:spcAft>
              <a:buSzPts val="2400"/>
              <a:buNone/>
            </a:pPr>
            <a:r>
              <a:rPr lang="en" sz="1900"/>
              <a:t>2.3 Data Flow Diagram</a:t>
            </a:r>
            <a:endParaRPr sz="1900"/>
          </a:p>
          <a:p>
            <a:pPr indent="0" lvl="0" marL="0" rtl="0" algn="l">
              <a:lnSpc>
                <a:spcPct val="100000"/>
              </a:lnSpc>
              <a:spcBef>
                <a:spcPts val="0"/>
              </a:spcBef>
              <a:spcAft>
                <a:spcPts val="0"/>
              </a:spcAft>
              <a:buSzPts val="2400"/>
              <a:buNone/>
            </a:pPr>
            <a:r>
              <a:rPr lang="en" sz="1900"/>
              <a:t>2.4 Modules</a:t>
            </a:r>
            <a:endParaRPr sz="19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3"/>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latin typeface="Times New Roman"/>
                <a:ea typeface="Times New Roman"/>
                <a:cs typeface="Times New Roman"/>
                <a:sym typeface="Times New Roman"/>
              </a:rPr>
              <a:t>2.1 Proposed System</a:t>
            </a:r>
            <a:endParaRPr b="1">
              <a:latin typeface="Times New Roman"/>
              <a:ea typeface="Times New Roman"/>
              <a:cs typeface="Times New Roman"/>
              <a:sym typeface="Times New Roman"/>
            </a:endParaRPr>
          </a:p>
        </p:txBody>
      </p:sp>
      <p:sp>
        <p:nvSpPr>
          <p:cNvPr id="131" name="Google Shape;131;p23"/>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FrontEnd</a:t>
            </a:r>
            <a:endParaRPr/>
          </a:p>
          <a:p>
            <a:pPr indent="0" lvl="0" marL="0" rtl="0" algn="l">
              <a:lnSpc>
                <a:spcPct val="115000"/>
              </a:lnSpc>
              <a:spcBef>
                <a:spcPts val="0"/>
              </a:spcBef>
              <a:spcAft>
                <a:spcPts val="0"/>
              </a:spcAft>
              <a:buNone/>
            </a:pPr>
            <a:r>
              <a:rPr lang="en"/>
              <a:t>                                           </a:t>
            </a:r>
            <a:endParaRPr/>
          </a:p>
          <a:p>
            <a:pPr indent="0" lvl="0" marL="457200" rtl="0" algn="l">
              <a:lnSpc>
                <a:spcPct val="115000"/>
              </a:lnSpc>
              <a:spcBef>
                <a:spcPts val="0"/>
              </a:spcBef>
              <a:spcAft>
                <a:spcPts val="0"/>
              </a:spcAft>
              <a:buNone/>
            </a:pPr>
            <a:r>
              <a:rPr lang="en"/>
              <a:t>                             </a:t>
            </a:r>
            <a:endParaRPr/>
          </a:p>
          <a:p>
            <a:pPr indent="0" lvl="0" marL="457200" rtl="0" algn="l">
              <a:lnSpc>
                <a:spcPct val="115000"/>
              </a:lnSpc>
              <a:spcBef>
                <a:spcPts val="0"/>
              </a:spcBef>
              <a:spcAft>
                <a:spcPts val="0"/>
              </a:spcAft>
              <a:buNone/>
            </a:pPr>
            <a:r>
              <a:rPr lang="en"/>
              <a:t>                  </a:t>
            </a:r>
            <a:endParaRPr/>
          </a:p>
          <a:p>
            <a:pPr indent="-228600" lvl="0" marL="457200" rtl="0" algn="l">
              <a:lnSpc>
                <a:spcPct val="115000"/>
              </a:lnSpc>
              <a:spcBef>
                <a:spcPts val="0"/>
              </a:spcBef>
              <a:spcAft>
                <a:spcPts val="0"/>
              </a:spcAft>
              <a:buSzPts val="1800"/>
              <a:buNone/>
            </a:pPr>
            <a:r>
              <a:t/>
            </a:r>
            <a:endParaRPr/>
          </a:p>
        </p:txBody>
      </p:sp>
      <p:pic>
        <p:nvPicPr>
          <p:cNvPr id="132" name="Google Shape;132;p23"/>
          <p:cNvPicPr preferRelativeResize="0"/>
          <p:nvPr/>
        </p:nvPicPr>
        <p:blipFill>
          <a:blip r:embed="rId3">
            <a:alphaModFix/>
          </a:blip>
          <a:stretch>
            <a:fillRect/>
          </a:stretch>
        </p:blipFill>
        <p:spPr>
          <a:xfrm>
            <a:off x="2164650" y="1677325"/>
            <a:ext cx="5150550" cy="3078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4"/>
          <p:cNvSpPr txBox="1"/>
          <p:nvPr>
            <p:ph idx="1" type="body"/>
          </p:nvPr>
        </p:nvSpPr>
        <p:spPr>
          <a:xfrm>
            <a:off x="271975" y="277950"/>
            <a:ext cx="8520600" cy="3397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Backend</a:t>
            </a:r>
            <a:endParaRPr/>
          </a:p>
        </p:txBody>
      </p:sp>
      <p:pic>
        <p:nvPicPr>
          <p:cNvPr id="138" name="Google Shape;138;p24"/>
          <p:cNvPicPr preferRelativeResize="0"/>
          <p:nvPr/>
        </p:nvPicPr>
        <p:blipFill>
          <a:blip r:embed="rId3">
            <a:alphaModFix/>
          </a:blip>
          <a:stretch>
            <a:fillRect/>
          </a:stretch>
        </p:blipFill>
        <p:spPr>
          <a:xfrm>
            <a:off x="1241200" y="695325"/>
            <a:ext cx="6747075" cy="4180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42" name="Shape 142"/>
        <p:cNvGrpSpPr/>
        <p:nvPr/>
      </p:nvGrpSpPr>
      <p:grpSpPr>
        <a:xfrm>
          <a:off x="0" y="0"/>
          <a:ext cx="0" cy="0"/>
          <a:chOff x="0" y="0"/>
          <a:chExt cx="0" cy="0"/>
        </a:xfrm>
      </p:grpSpPr>
      <p:sp>
        <p:nvSpPr>
          <p:cNvPr id="143" name="Google Shape;143;p25"/>
          <p:cNvSpPr txBox="1"/>
          <p:nvPr>
            <p:ph type="title"/>
          </p:nvPr>
        </p:nvSpPr>
        <p:spPr>
          <a:xfrm>
            <a:off x="311700" y="84925"/>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latin typeface="Times New Roman"/>
                <a:ea typeface="Times New Roman"/>
                <a:cs typeface="Times New Roman"/>
                <a:sym typeface="Times New Roman"/>
              </a:rPr>
              <a:t>2.2 Design(Flow Of Modules)</a:t>
            </a:r>
            <a:endParaRPr b="1">
              <a:latin typeface="Times New Roman"/>
              <a:ea typeface="Times New Roman"/>
              <a:cs typeface="Times New Roman"/>
              <a:sym typeface="Times New Roman"/>
            </a:endParaRPr>
          </a:p>
        </p:txBody>
      </p:sp>
      <p:pic>
        <p:nvPicPr>
          <p:cNvPr id="144" name="Google Shape;144;p25"/>
          <p:cNvPicPr preferRelativeResize="0"/>
          <p:nvPr/>
        </p:nvPicPr>
        <p:blipFill>
          <a:blip r:embed="rId3">
            <a:alphaModFix/>
          </a:blip>
          <a:stretch>
            <a:fillRect/>
          </a:stretch>
        </p:blipFill>
        <p:spPr>
          <a:xfrm>
            <a:off x="1078150" y="610575"/>
            <a:ext cx="5819049" cy="4364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6"/>
          <p:cNvSpPr txBox="1"/>
          <p:nvPr>
            <p:ph type="title"/>
          </p:nvPr>
        </p:nvSpPr>
        <p:spPr>
          <a:xfrm>
            <a:off x="311700" y="126475"/>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latin typeface="Times New Roman"/>
                <a:ea typeface="Times New Roman"/>
                <a:cs typeface="Times New Roman"/>
                <a:sym typeface="Times New Roman"/>
              </a:rPr>
              <a:t>2.3 Data Flow Diagram</a:t>
            </a:r>
            <a:endParaRPr b="1">
              <a:latin typeface="Times New Roman"/>
              <a:ea typeface="Times New Roman"/>
              <a:cs typeface="Times New Roman"/>
              <a:sym typeface="Times New Roman"/>
            </a:endParaRPr>
          </a:p>
        </p:txBody>
      </p:sp>
      <p:pic>
        <p:nvPicPr>
          <p:cNvPr id="150" name="Google Shape;150;p26"/>
          <p:cNvPicPr preferRelativeResize="0"/>
          <p:nvPr/>
        </p:nvPicPr>
        <p:blipFill>
          <a:blip r:embed="rId3">
            <a:alphaModFix/>
          </a:blip>
          <a:stretch>
            <a:fillRect/>
          </a:stretch>
        </p:blipFill>
        <p:spPr>
          <a:xfrm>
            <a:off x="873800" y="910825"/>
            <a:ext cx="7239624" cy="40147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7"/>
          <p:cNvSpPr txBox="1"/>
          <p:nvPr>
            <p:ph type="title"/>
          </p:nvPr>
        </p:nvSpPr>
        <p:spPr>
          <a:xfrm>
            <a:off x="311700" y="182700"/>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latin typeface="Times New Roman"/>
                <a:ea typeface="Times New Roman"/>
                <a:cs typeface="Times New Roman"/>
                <a:sym typeface="Times New Roman"/>
              </a:rPr>
              <a:t>2.4 Module-1 : Login</a:t>
            </a:r>
            <a:endParaRPr b="1">
              <a:latin typeface="Times New Roman"/>
              <a:ea typeface="Times New Roman"/>
              <a:cs typeface="Times New Roman"/>
              <a:sym typeface="Times New Roman"/>
            </a:endParaRPr>
          </a:p>
        </p:txBody>
      </p:sp>
      <p:sp>
        <p:nvSpPr>
          <p:cNvPr id="156" name="Google Shape;156;p27"/>
          <p:cNvSpPr txBox="1"/>
          <p:nvPr>
            <p:ph idx="1" type="body"/>
          </p:nvPr>
        </p:nvSpPr>
        <p:spPr>
          <a:xfrm>
            <a:off x="311700" y="795900"/>
            <a:ext cx="8520600" cy="3772800"/>
          </a:xfrm>
          <a:prstGeom prst="rect">
            <a:avLst/>
          </a:prstGeom>
          <a:noFill/>
          <a:ln>
            <a:noFill/>
          </a:ln>
        </p:spPr>
        <p:txBody>
          <a:bodyPr anchorCtr="0" anchor="t" bIns="91425" lIns="91425" spcFirstLastPara="1" rIns="91425" wrap="square" tIns="91425">
            <a:noAutofit/>
          </a:bodyPr>
          <a:lstStyle/>
          <a:p>
            <a:pPr indent="0" lvl="0" marL="0" marR="393700" rtl="0" algn="l">
              <a:lnSpc>
                <a:spcPct val="215000"/>
              </a:lnSpc>
              <a:spcBef>
                <a:spcPts val="500"/>
              </a:spcBef>
              <a:spcAft>
                <a:spcPts val="0"/>
              </a:spcAft>
              <a:buClr>
                <a:schemeClr val="dk1"/>
              </a:buClr>
              <a:buSzPts val="1100"/>
              <a:buFont typeface="Arial"/>
              <a:buNone/>
            </a:pPr>
            <a:r>
              <a:rPr lang="en" sz="1200">
                <a:latin typeface="Arial"/>
                <a:ea typeface="Arial"/>
                <a:cs typeface="Arial"/>
                <a:sym typeface="Arial"/>
              </a:rPr>
              <a:t>The Login module is the main module that runs when the program is initiated and a Login page is presented consisting of the following things:</a:t>
            </a:r>
            <a:endParaRPr sz="1200">
              <a:latin typeface="Arial"/>
              <a:ea typeface="Arial"/>
              <a:cs typeface="Arial"/>
              <a:sym typeface="Arial"/>
            </a:endParaRPr>
          </a:p>
          <a:p>
            <a:pPr indent="-304800" lvl="0" marL="457200" marR="393700" rtl="0" algn="l">
              <a:lnSpc>
                <a:spcPct val="215000"/>
              </a:lnSpc>
              <a:spcBef>
                <a:spcPts val="500"/>
              </a:spcBef>
              <a:spcAft>
                <a:spcPts val="0"/>
              </a:spcAft>
              <a:buSzPts val="1200"/>
              <a:buChar char="●"/>
            </a:pPr>
            <a:r>
              <a:rPr lang="en" sz="1200">
                <a:latin typeface="Times New Roman"/>
                <a:ea typeface="Times New Roman"/>
                <a:cs typeface="Times New Roman"/>
                <a:sym typeface="Times New Roman"/>
              </a:rPr>
              <a:t> </a:t>
            </a:r>
            <a:r>
              <a:rPr lang="en" sz="1200">
                <a:latin typeface="Arial"/>
                <a:ea typeface="Arial"/>
                <a:cs typeface="Arial"/>
                <a:sym typeface="Arial"/>
              </a:rPr>
              <a:t>Username : The username will take the users credential for allowing him/her to use the expense manager.</a:t>
            </a:r>
            <a:endParaRPr sz="1200">
              <a:latin typeface="Arial"/>
              <a:ea typeface="Arial"/>
              <a:cs typeface="Arial"/>
              <a:sym typeface="Arial"/>
            </a:endParaRPr>
          </a:p>
          <a:p>
            <a:pPr indent="-304800" lvl="0" marL="457200" marR="393700" rtl="0" algn="l">
              <a:lnSpc>
                <a:spcPct val="215000"/>
              </a:lnSpc>
              <a:spcBef>
                <a:spcPts val="0"/>
              </a:spcBef>
              <a:spcAft>
                <a:spcPts val="0"/>
              </a:spcAft>
              <a:buSzPts val="1200"/>
              <a:buChar char="●"/>
            </a:pPr>
            <a:r>
              <a:rPr lang="en" sz="1200">
                <a:latin typeface="Times New Roman"/>
                <a:ea typeface="Times New Roman"/>
                <a:cs typeface="Times New Roman"/>
                <a:sym typeface="Times New Roman"/>
              </a:rPr>
              <a:t> </a:t>
            </a:r>
            <a:r>
              <a:rPr lang="en" sz="1200">
                <a:latin typeface="Arial"/>
                <a:ea typeface="Arial"/>
                <a:cs typeface="Arial"/>
                <a:sym typeface="Arial"/>
              </a:rPr>
              <a:t>Password : The password will give the username confirmation by checking the database entry for the same.</a:t>
            </a:r>
            <a:endParaRPr sz="1200">
              <a:latin typeface="Arial"/>
              <a:ea typeface="Arial"/>
              <a:cs typeface="Arial"/>
              <a:sym typeface="Arial"/>
            </a:endParaRPr>
          </a:p>
          <a:p>
            <a:pPr indent="-304800" lvl="0" marL="457200" marR="393700" rtl="0" algn="l">
              <a:lnSpc>
                <a:spcPct val="215000"/>
              </a:lnSpc>
              <a:spcBef>
                <a:spcPts val="0"/>
              </a:spcBef>
              <a:spcAft>
                <a:spcPts val="0"/>
              </a:spcAft>
              <a:buSzPts val="1200"/>
              <a:buChar char="●"/>
            </a:pPr>
            <a:r>
              <a:rPr lang="en" sz="1200">
                <a:latin typeface="Times New Roman"/>
                <a:ea typeface="Times New Roman"/>
                <a:cs typeface="Times New Roman"/>
                <a:sym typeface="Times New Roman"/>
              </a:rPr>
              <a:t> </a:t>
            </a:r>
            <a:r>
              <a:rPr lang="en" sz="1200">
                <a:latin typeface="Arial"/>
                <a:ea typeface="Arial"/>
                <a:cs typeface="Arial"/>
                <a:sym typeface="Arial"/>
              </a:rPr>
              <a:t>Sign in : The Sign in Button will act as an entry point to the dashboard of expense manager.</a:t>
            </a:r>
            <a:endParaRPr sz="1200">
              <a:latin typeface="Arial"/>
              <a:ea typeface="Arial"/>
              <a:cs typeface="Arial"/>
              <a:sym typeface="Arial"/>
            </a:endParaRPr>
          </a:p>
          <a:p>
            <a:pPr indent="-304800" lvl="0" marL="457200" marR="393700" rtl="0" algn="l">
              <a:lnSpc>
                <a:spcPct val="215000"/>
              </a:lnSpc>
              <a:spcBef>
                <a:spcPts val="0"/>
              </a:spcBef>
              <a:spcAft>
                <a:spcPts val="0"/>
              </a:spcAft>
              <a:buSzPts val="1200"/>
              <a:buChar char="●"/>
            </a:pPr>
            <a:r>
              <a:rPr lang="en" sz="1200">
                <a:latin typeface="Times New Roman"/>
                <a:ea typeface="Times New Roman"/>
                <a:cs typeface="Times New Roman"/>
                <a:sym typeface="Times New Roman"/>
              </a:rPr>
              <a:t> </a:t>
            </a:r>
            <a:r>
              <a:rPr lang="en" sz="1200">
                <a:latin typeface="Arial"/>
                <a:ea typeface="Arial"/>
                <a:cs typeface="Arial"/>
                <a:sym typeface="Arial"/>
              </a:rPr>
              <a:t>Forgot Password : The forgot password will help the user to reset the password for the user.</a:t>
            </a:r>
            <a:endParaRPr sz="1200">
              <a:latin typeface="Arial"/>
              <a:ea typeface="Arial"/>
              <a:cs typeface="Arial"/>
              <a:sym typeface="Arial"/>
            </a:endParaRPr>
          </a:p>
          <a:p>
            <a:pPr indent="-304800" lvl="0" marL="457200" marR="393700" rtl="0" algn="l">
              <a:lnSpc>
                <a:spcPct val="215000"/>
              </a:lnSpc>
              <a:spcBef>
                <a:spcPts val="0"/>
              </a:spcBef>
              <a:spcAft>
                <a:spcPts val="0"/>
              </a:spcAft>
              <a:buSzPts val="1200"/>
              <a:buChar char="●"/>
            </a:pPr>
            <a:r>
              <a:rPr lang="en" sz="1200">
                <a:latin typeface="Arial"/>
                <a:ea typeface="Arial"/>
                <a:cs typeface="Arial"/>
                <a:sym typeface="Arial"/>
              </a:rPr>
              <a:t> Create an account : The Create an Account button is for a new user to sign up and then use the expense manager.</a:t>
            </a:r>
            <a:endParaRPr sz="1200">
              <a:latin typeface="Arial"/>
              <a:ea typeface="Arial"/>
              <a:cs typeface="Arial"/>
              <a:sym typeface="Arial"/>
            </a:endParaRPr>
          </a:p>
          <a:p>
            <a:pPr indent="0" lvl="0" marL="0" rtl="0" algn="l">
              <a:lnSpc>
                <a:spcPct val="115000"/>
              </a:lnSpc>
              <a:spcBef>
                <a:spcPts val="0"/>
              </a:spcBef>
              <a:spcAft>
                <a:spcPts val="1600"/>
              </a:spcAft>
              <a:buSzPts val="1800"/>
              <a:buNone/>
            </a:pPr>
            <a:r>
              <a:t/>
            </a:r>
            <a:endParaRPr>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8"/>
          <p:cNvSpPr txBox="1"/>
          <p:nvPr>
            <p:ph type="title"/>
          </p:nvPr>
        </p:nvSpPr>
        <p:spPr>
          <a:xfrm>
            <a:off x="311700" y="117100"/>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latin typeface="Times New Roman"/>
                <a:ea typeface="Times New Roman"/>
                <a:cs typeface="Times New Roman"/>
                <a:sym typeface="Times New Roman"/>
              </a:rPr>
              <a:t>Module-2 : Sign Up</a:t>
            </a:r>
            <a:endParaRPr b="1">
              <a:latin typeface="Times New Roman"/>
              <a:ea typeface="Times New Roman"/>
              <a:cs typeface="Times New Roman"/>
              <a:sym typeface="Times New Roman"/>
            </a:endParaRPr>
          </a:p>
        </p:txBody>
      </p:sp>
      <p:sp>
        <p:nvSpPr>
          <p:cNvPr id="162" name="Google Shape;162;p28"/>
          <p:cNvSpPr txBox="1"/>
          <p:nvPr>
            <p:ph idx="1" type="body"/>
          </p:nvPr>
        </p:nvSpPr>
        <p:spPr>
          <a:xfrm>
            <a:off x="311700" y="730300"/>
            <a:ext cx="8520600" cy="3838500"/>
          </a:xfrm>
          <a:prstGeom prst="rect">
            <a:avLst/>
          </a:prstGeom>
          <a:noFill/>
          <a:ln>
            <a:noFill/>
          </a:ln>
        </p:spPr>
        <p:txBody>
          <a:bodyPr anchorCtr="0" anchor="t" bIns="91425" lIns="91425" spcFirstLastPara="1" rIns="91425" wrap="square" tIns="91425">
            <a:noAutofit/>
          </a:bodyPr>
          <a:lstStyle/>
          <a:p>
            <a:pPr indent="0" lvl="0" marL="0" marR="393700" rtl="0" algn="l">
              <a:lnSpc>
                <a:spcPct val="215000"/>
              </a:lnSpc>
              <a:spcBef>
                <a:spcPts val="500"/>
              </a:spcBef>
              <a:spcAft>
                <a:spcPts val="0"/>
              </a:spcAft>
              <a:buClr>
                <a:schemeClr val="dk1"/>
              </a:buClr>
              <a:buSzPts val="1100"/>
              <a:buFont typeface="Arial"/>
              <a:buNone/>
            </a:pPr>
            <a:r>
              <a:rPr lang="en" sz="1200">
                <a:latin typeface="Arial"/>
                <a:ea typeface="Arial"/>
                <a:cs typeface="Arial"/>
                <a:sym typeface="Arial"/>
              </a:rPr>
              <a:t>The Sign Up page is called when the user clicks on “Create an Account” button on the Login page. It consist of the following things :</a:t>
            </a:r>
            <a:endParaRPr sz="1200">
              <a:latin typeface="Arial"/>
              <a:ea typeface="Arial"/>
              <a:cs typeface="Arial"/>
              <a:sym typeface="Arial"/>
            </a:endParaRPr>
          </a:p>
          <a:p>
            <a:pPr indent="-304800" lvl="0" marL="457200" marR="393700" rtl="0" algn="l">
              <a:lnSpc>
                <a:spcPct val="215000"/>
              </a:lnSpc>
              <a:spcBef>
                <a:spcPts val="500"/>
              </a:spcBef>
              <a:spcAft>
                <a:spcPts val="0"/>
              </a:spcAft>
              <a:buSzPts val="1200"/>
              <a:buChar char="●"/>
            </a:pPr>
            <a:r>
              <a:rPr lang="en" sz="1200">
                <a:latin typeface="Arial"/>
                <a:ea typeface="Arial"/>
                <a:cs typeface="Arial"/>
                <a:sym typeface="Arial"/>
              </a:rPr>
              <a:t>Name : The name of the user is taken for registering it in the database.</a:t>
            </a:r>
            <a:endParaRPr sz="1200">
              <a:latin typeface="Arial"/>
              <a:ea typeface="Arial"/>
              <a:cs typeface="Arial"/>
              <a:sym typeface="Arial"/>
            </a:endParaRPr>
          </a:p>
          <a:p>
            <a:pPr indent="-304800" lvl="0" marL="457200" marR="393700" rtl="0" algn="l">
              <a:lnSpc>
                <a:spcPct val="215000"/>
              </a:lnSpc>
              <a:spcBef>
                <a:spcPts val="0"/>
              </a:spcBef>
              <a:spcAft>
                <a:spcPts val="0"/>
              </a:spcAft>
              <a:buSzPts val="1200"/>
              <a:buChar char="●"/>
            </a:pPr>
            <a:r>
              <a:rPr lang="en" sz="1200">
                <a:latin typeface="Arial"/>
                <a:ea typeface="Arial"/>
                <a:cs typeface="Arial"/>
                <a:sym typeface="Arial"/>
              </a:rPr>
              <a:t>Username : The username allows the user to type his/her username.</a:t>
            </a:r>
            <a:endParaRPr sz="1200">
              <a:latin typeface="Arial"/>
              <a:ea typeface="Arial"/>
              <a:cs typeface="Arial"/>
              <a:sym typeface="Arial"/>
            </a:endParaRPr>
          </a:p>
          <a:p>
            <a:pPr indent="-304800" lvl="0" marL="457200" marR="393700" rtl="0" algn="l">
              <a:lnSpc>
                <a:spcPct val="215000"/>
              </a:lnSpc>
              <a:spcBef>
                <a:spcPts val="0"/>
              </a:spcBef>
              <a:spcAft>
                <a:spcPts val="0"/>
              </a:spcAft>
              <a:buSzPts val="1200"/>
              <a:buChar char="●"/>
            </a:pPr>
            <a:r>
              <a:rPr lang="en" sz="1200">
                <a:latin typeface="Arial"/>
                <a:ea typeface="Arial"/>
                <a:cs typeface="Arial"/>
                <a:sym typeface="Arial"/>
              </a:rPr>
              <a:t>Password and Confirm password : These option take and confirm the user’s password in database and are   used next time when the user wants to login.</a:t>
            </a:r>
            <a:endParaRPr sz="1200">
              <a:latin typeface="Arial"/>
              <a:ea typeface="Arial"/>
              <a:cs typeface="Arial"/>
              <a:sym typeface="Arial"/>
            </a:endParaRPr>
          </a:p>
          <a:p>
            <a:pPr indent="-304800" lvl="0" marL="457200" marR="393700" rtl="0" algn="l">
              <a:lnSpc>
                <a:spcPct val="215000"/>
              </a:lnSpc>
              <a:spcBef>
                <a:spcPts val="0"/>
              </a:spcBef>
              <a:spcAft>
                <a:spcPts val="0"/>
              </a:spcAft>
              <a:buSzPts val="1200"/>
              <a:buChar char="●"/>
            </a:pPr>
            <a:r>
              <a:rPr lang="en" sz="1200">
                <a:latin typeface="Arial"/>
                <a:ea typeface="Arial"/>
                <a:cs typeface="Arial"/>
                <a:sym typeface="Arial"/>
              </a:rPr>
              <a:t>Email : The email-id of the user is taken to store in the database.</a:t>
            </a:r>
            <a:endParaRPr sz="1200">
              <a:latin typeface="Arial"/>
              <a:ea typeface="Arial"/>
              <a:cs typeface="Arial"/>
              <a:sym typeface="Arial"/>
            </a:endParaRPr>
          </a:p>
          <a:p>
            <a:pPr indent="0" lvl="0" marL="0" marR="393700" rtl="0" algn="l">
              <a:lnSpc>
                <a:spcPct val="215000"/>
              </a:lnSpc>
              <a:spcBef>
                <a:spcPts val="500"/>
              </a:spcBef>
              <a:spcAft>
                <a:spcPts val="0"/>
              </a:spcAft>
              <a:buNone/>
            </a:pPr>
            <a:r>
              <a:t/>
            </a:r>
            <a:endParaRPr sz="1200">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9"/>
          <p:cNvSpPr txBox="1"/>
          <p:nvPr>
            <p:ph type="title"/>
          </p:nvPr>
        </p:nvSpPr>
        <p:spPr>
          <a:xfrm>
            <a:off x="311700" y="126475"/>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latin typeface="Times New Roman"/>
                <a:ea typeface="Times New Roman"/>
                <a:cs typeface="Times New Roman"/>
                <a:sym typeface="Times New Roman"/>
              </a:rPr>
              <a:t>Module-3 : Forgot Password</a:t>
            </a:r>
            <a:endParaRPr b="1">
              <a:latin typeface="Times New Roman"/>
              <a:ea typeface="Times New Roman"/>
              <a:cs typeface="Times New Roman"/>
              <a:sym typeface="Times New Roman"/>
            </a:endParaRPr>
          </a:p>
        </p:txBody>
      </p:sp>
      <p:sp>
        <p:nvSpPr>
          <p:cNvPr id="168" name="Google Shape;168;p29"/>
          <p:cNvSpPr txBox="1"/>
          <p:nvPr>
            <p:ph idx="1" type="body"/>
          </p:nvPr>
        </p:nvSpPr>
        <p:spPr>
          <a:xfrm>
            <a:off x="311700" y="739675"/>
            <a:ext cx="8520600" cy="3829200"/>
          </a:xfrm>
          <a:prstGeom prst="rect">
            <a:avLst/>
          </a:prstGeom>
          <a:noFill/>
          <a:ln>
            <a:noFill/>
          </a:ln>
        </p:spPr>
        <p:txBody>
          <a:bodyPr anchorCtr="0" anchor="t" bIns="91425" lIns="91425" spcFirstLastPara="1" rIns="91425" wrap="square" tIns="91425">
            <a:noAutofit/>
          </a:bodyPr>
          <a:lstStyle/>
          <a:p>
            <a:pPr indent="-323850" lvl="0" marL="457200" marR="393700" rtl="0" algn="l">
              <a:lnSpc>
                <a:spcPct val="215000"/>
              </a:lnSpc>
              <a:spcBef>
                <a:spcPts val="500"/>
              </a:spcBef>
              <a:spcAft>
                <a:spcPts val="0"/>
              </a:spcAft>
              <a:buSzPts val="1500"/>
              <a:buFont typeface="Arial"/>
              <a:buChar char="●"/>
            </a:pPr>
            <a:r>
              <a:rPr lang="en" sz="1500">
                <a:latin typeface="Arial"/>
                <a:ea typeface="Arial"/>
                <a:cs typeface="Arial"/>
                <a:sym typeface="Arial"/>
              </a:rPr>
              <a:t>The Forgot Password page helps the user to reset the password and help to Login again.</a:t>
            </a:r>
            <a:endParaRPr sz="1500">
              <a:latin typeface="Arial"/>
              <a:ea typeface="Arial"/>
              <a:cs typeface="Arial"/>
              <a:sym typeface="Arial"/>
            </a:endParaRPr>
          </a:p>
          <a:p>
            <a:pPr indent="-323850" lvl="0" marL="457200" marR="393700" rtl="0" algn="l">
              <a:lnSpc>
                <a:spcPct val="215000"/>
              </a:lnSpc>
              <a:spcBef>
                <a:spcPts val="0"/>
              </a:spcBef>
              <a:spcAft>
                <a:spcPts val="0"/>
              </a:spcAft>
              <a:buSzPts val="1500"/>
              <a:buFont typeface="Arial"/>
              <a:buChar char="●"/>
            </a:pPr>
            <a:r>
              <a:rPr lang="en" sz="1500">
                <a:latin typeface="Arial"/>
                <a:ea typeface="Arial"/>
                <a:cs typeface="Arial"/>
                <a:sym typeface="Arial"/>
              </a:rPr>
              <a:t>It takes Username and email to from the database to cross verify the user and then change the password.</a:t>
            </a:r>
            <a:endParaRPr sz="1500">
              <a:latin typeface="Arial"/>
              <a:ea typeface="Arial"/>
              <a:cs typeface="Arial"/>
              <a:sym typeface="Arial"/>
            </a:endParaRPr>
          </a:p>
          <a:p>
            <a:pPr indent="0" lvl="0" marL="0" rtl="0" algn="l">
              <a:lnSpc>
                <a:spcPct val="115000"/>
              </a:lnSpc>
              <a:spcBef>
                <a:spcPts val="0"/>
              </a:spcBef>
              <a:spcAft>
                <a:spcPts val="1600"/>
              </a:spcAft>
              <a:buSzPts val="1800"/>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0"/>
          <p:cNvSpPr txBox="1"/>
          <p:nvPr>
            <p:ph type="title"/>
          </p:nvPr>
        </p:nvSpPr>
        <p:spPr>
          <a:xfrm>
            <a:off x="311700" y="126475"/>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latin typeface="Times New Roman"/>
                <a:ea typeface="Times New Roman"/>
                <a:cs typeface="Times New Roman"/>
                <a:sym typeface="Times New Roman"/>
              </a:rPr>
              <a:t>Module-4 : Dashboard</a:t>
            </a:r>
            <a:endParaRPr b="1">
              <a:latin typeface="Times New Roman"/>
              <a:ea typeface="Times New Roman"/>
              <a:cs typeface="Times New Roman"/>
              <a:sym typeface="Times New Roman"/>
            </a:endParaRPr>
          </a:p>
        </p:txBody>
      </p:sp>
      <p:sp>
        <p:nvSpPr>
          <p:cNvPr id="174" name="Google Shape;174;p30"/>
          <p:cNvSpPr txBox="1"/>
          <p:nvPr>
            <p:ph idx="1" type="body"/>
          </p:nvPr>
        </p:nvSpPr>
        <p:spPr>
          <a:xfrm>
            <a:off x="311700" y="739675"/>
            <a:ext cx="8520600" cy="3829200"/>
          </a:xfrm>
          <a:prstGeom prst="rect">
            <a:avLst/>
          </a:prstGeom>
          <a:noFill/>
          <a:ln>
            <a:noFill/>
          </a:ln>
        </p:spPr>
        <p:txBody>
          <a:bodyPr anchorCtr="0" anchor="t" bIns="91425" lIns="91425" spcFirstLastPara="1" rIns="91425" wrap="square" tIns="91425">
            <a:noAutofit/>
          </a:bodyPr>
          <a:lstStyle/>
          <a:p>
            <a:pPr indent="-323850" lvl="0" marL="457200" marR="393700" rtl="0" algn="l">
              <a:lnSpc>
                <a:spcPct val="215000"/>
              </a:lnSpc>
              <a:spcBef>
                <a:spcPts val="500"/>
              </a:spcBef>
              <a:spcAft>
                <a:spcPts val="0"/>
              </a:spcAft>
              <a:buSzPts val="1500"/>
              <a:buFont typeface="Arial"/>
              <a:buChar char="●"/>
            </a:pPr>
            <a:r>
              <a:rPr lang="en" sz="1200">
                <a:latin typeface="Arial"/>
                <a:ea typeface="Arial"/>
                <a:cs typeface="Arial"/>
                <a:sym typeface="Arial"/>
              </a:rPr>
              <a:t>The DashBoard module is called when the user click on “Sign in” in the login module. The Dashboard provides the User Interface screen of the expense manager to the user. It consists of the following things:</a:t>
            </a:r>
            <a:endParaRPr sz="1200">
              <a:latin typeface="Arial"/>
              <a:ea typeface="Arial"/>
              <a:cs typeface="Arial"/>
              <a:sym typeface="Arial"/>
            </a:endParaRPr>
          </a:p>
          <a:p>
            <a:pPr indent="-304800" lvl="1" marL="914400" marR="393700" rtl="0" algn="l">
              <a:lnSpc>
                <a:spcPct val="115000"/>
              </a:lnSpc>
              <a:spcBef>
                <a:spcPts val="0"/>
              </a:spcBef>
              <a:spcAft>
                <a:spcPts val="0"/>
              </a:spcAft>
              <a:buSzPts val="1200"/>
              <a:buFont typeface="Arial"/>
              <a:buChar char="○"/>
            </a:pPr>
            <a:r>
              <a:rPr lang="en" sz="1200">
                <a:latin typeface="Arial"/>
                <a:ea typeface="Arial"/>
                <a:cs typeface="Arial"/>
                <a:sym typeface="Arial"/>
              </a:rPr>
              <a:t>Current User</a:t>
            </a:r>
            <a:endParaRPr sz="1200">
              <a:latin typeface="Arial"/>
              <a:ea typeface="Arial"/>
              <a:cs typeface="Arial"/>
              <a:sym typeface="Arial"/>
            </a:endParaRPr>
          </a:p>
          <a:p>
            <a:pPr indent="-304800" lvl="1" marL="914400" marR="393700" rtl="0" algn="l">
              <a:lnSpc>
                <a:spcPct val="115000"/>
              </a:lnSpc>
              <a:spcBef>
                <a:spcPts val="0"/>
              </a:spcBef>
              <a:spcAft>
                <a:spcPts val="0"/>
              </a:spcAft>
              <a:buSzPts val="1200"/>
              <a:buFont typeface="Arial"/>
              <a:buChar char="○"/>
            </a:pPr>
            <a:r>
              <a:rPr lang="en" sz="1200">
                <a:latin typeface="Arial"/>
                <a:ea typeface="Arial"/>
                <a:cs typeface="Arial"/>
                <a:sym typeface="Arial"/>
              </a:rPr>
              <a:t>Date</a:t>
            </a:r>
            <a:endParaRPr sz="1200">
              <a:latin typeface="Arial"/>
              <a:ea typeface="Arial"/>
              <a:cs typeface="Arial"/>
              <a:sym typeface="Arial"/>
            </a:endParaRPr>
          </a:p>
          <a:p>
            <a:pPr indent="-304800" lvl="1" marL="914400" marR="393700" rtl="0" algn="l">
              <a:lnSpc>
                <a:spcPct val="115000"/>
              </a:lnSpc>
              <a:spcBef>
                <a:spcPts val="0"/>
              </a:spcBef>
              <a:spcAft>
                <a:spcPts val="0"/>
              </a:spcAft>
              <a:buSzPts val="1200"/>
              <a:buFont typeface="Arial"/>
              <a:buChar char="○"/>
            </a:pPr>
            <a:r>
              <a:rPr lang="en" sz="1200">
                <a:latin typeface="Arial"/>
                <a:ea typeface="Arial"/>
                <a:cs typeface="Arial"/>
                <a:sym typeface="Arial"/>
              </a:rPr>
              <a:t>Description</a:t>
            </a:r>
            <a:endParaRPr sz="1200">
              <a:latin typeface="Arial"/>
              <a:ea typeface="Arial"/>
              <a:cs typeface="Arial"/>
              <a:sym typeface="Arial"/>
            </a:endParaRPr>
          </a:p>
          <a:p>
            <a:pPr indent="-304800" lvl="1" marL="914400" marR="393700" rtl="0" algn="l">
              <a:lnSpc>
                <a:spcPct val="115000"/>
              </a:lnSpc>
              <a:spcBef>
                <a:spcPts val="0"/>
              </a:spcBef>
              <a:spcAft>
                <a:spcPts val="0"/>
              </a:spcAft>
              <a:buSzPts val="1200"/>
              <a:buFont typeface="Arial"/>
              <a:buChar char="○"/>
            </a:pPr>
            <a:r>
              <a:rPr lang="en" sz="1200">
                <a:latin typeface="Arial"/>
                <a:ea typeface="Arial"/>
                <a:cs typeface="Arial"/>
                <a:sym typeface="Arial"/>
              </a:rPr>
              <a:t>Amount</a:t>
            </a:r>
            <a:endParaRPr sz="1200">
              <a:latin typeface="Arial"/>
              <a:ea typeface="Arial"/>
              <a:cs typeface="Arial"/>
              <a:sym typeface="Arial"/>
            </a:endParaRPr>
          </a:p>
          <a:p>
            <a:pPr indent="-304800" lvl="1" marL="914400" marR="393700" rtl="0" algn="l">
              <a:lnSpc>
                <a:spcPct val="115000"/>
              </a:lnSpc>
              <a:spcBef>
                <a:spcPts val="0"/>
              </a:spcBef>
              <a:spcAft>
                <a:spcPts val="0"/>
              </a:spcAft>
              <a:buSzPts val="1200"/>
              <a:buFont typeface="Arial"/>
              <a:buChar char="○"/>
            </a:pPr>
            <a:r>
              <a:rPr lang="en" sz="1200">
                <a:latin typeface="Arial"/>
                <a:ea typeface="Arial"/>
                <a:cs typeface="Arial"/>
                <a:sym typeface="Arial"/>
              </a:rPr>
              <a:t>Category</a:t>
            </a:r>
            <a:endParaRPr sz="1200">
              <a:latin typeface="Arial"/>
              <a:ea typeface="Arial"/>
              <a:cs typeface="Arial"/>
              <a:sym typeface="Arial"/>
            </a:endParaRPr>
          </a:p>
          <a:p>
            <a:pPr indent="-304800" lvl="1" marL="914400" marR="393700" rtl="0" algn="l">
              <a:lnSpc>
                <a:spcPct val="115000"/>
              </a:lnSpc>
              <a:spcBef>
                <a:spcPts val="0"/>
              </a:spcBef>
              <a:spcAft>
                <a:spcPts val="0"/>
              </a:spcAft>
              <a:buSzPts val="1200"/>
              <a:buFont typeface="Arial"/>
              <a:buChar char="○"/>
            </a:pPr>
            <a:r>
              <a:rPr lang="en" sz="1200">
                <a:latin typeface="Arial"/>
                <a:ea typeface="Arial"/>
                <a:cs typeface="Arial"/>
                <a:sym typeface="Arial"/>
              </a:rPr>
              <a:t>Add Category</a:t>
            </a:r>
            <a:endParaRPr sz="1200">
              <a:latin typeface="Arial"/>
              <a:ea typeface="Arial"/>
              <a:cs typeface="Arial"/>
              <a:sym typeface="Arial"/>
            </a:endParaRPr>
          </a:p>
          <a:p>
            <a:pPr indent="-304800" lvl="1" marL="914400" marR="393700" rtl="0" algn="l">
              <a:lnSpc>
                <a:spcPct val="115000"/>
              </a:lnSpc>
              <a:spcBef>
                <a:spcPts val="0"/>
              </a:spcBef>
              <a:spcAft>
                <a:spcPts val="0"/>
              </a:spcAft>
              <a:buSzPts val="1200"/>
              <a:buFont typeface="Arial"/>
              <a:buChar char="○"/>
            </a:pPr>
            <a:r>
              <a:rPr lang="en" sz="1200">
                <a:latin typeface="Arial"/>
                <a:ea typeface="Arial"/>
                <a:cs typeface="Arial"/>
                <a:sym typeface="Arial"/>
              </a:rPr>
              <a:t>Refresh</a:t>
            </a:r>
            <a:endParaRPr sz="1200">
              <a:latin typeface="Arial"/>
              <a:ea typeface="Arial"/>
              <a:cs typeface="Arial"/>
              <a:sym typeface="Arial"/>
            </a:endParaRPr>
          </a:p>
          <a:p>
            <a:pPr indent="-304800" lvl="1" marL="914400" marR="393700" rtl="0" algn="l">
              <a:lnSpc>
                <a:spcPct val="115000"/>
              </a:lnSpc>
              <a:spcBef>
                <a:spcPts val="0"/>
              </a:spcBef>
              <a:spcAft>
                <a:spcPts val="0"/>
              </a:spcAft>
              <a:buSzPts val="1200"/>
              <a:buFont typeface="Arial"/>
              <a:buChar char="○"/>
            </a:pPr>
            <a:r>
              <a:rPr lang="en" sz="1200">
                <a:latin typeface="Arial"/>
                <a:ea typeface="Arial"/>
                <a:cs typeface="Arial"/>
                <a:sym typeface="Arial"/>
              </a:rPr>
              <a:t>Credit</a:t>
            </a:r>
            <a:endParaRPr sz="1200">
              <a:latin typeface="Arial"/>
              <a:ea typeface="Arial"/>
              <a:cs typeface="Arial"/>
              <a:sym typeface="Arial"/>
            </a:endParaRPr>
          </a:p>
          <a:p>
            <a:pPr indent="-304800" lvl="1" marL="914400" marR="393700" rtl="0" algn="l">
              <a:lnSpc>
                <a:spcPct val="115000"/>
              </a:lnSpc>
              <a:spcBef>
                <a:spcPts val="0"/>
              </a:spcBef>
              <a:spcAft>
                <a:spcPts val="0"/>
              </a:spcAft>
              <a:buSzPts val="1200"/>
              <a:buFont typeface="Arial"/>
              <a:buChar char="○"/>
            </a:pPr>
            <a:r>
              <a:rPr lang="en" sz="1200">
                <a:latin typeface="Arial"/>
                <a:ea typeface="Arial"/>
                <a:cs typeface="Arial"/>
                <a:sym typeface="Arial"/>
              </a:rPr>
              <a:t>Debit</a:t>
            </a:r>
            <a:endParaRPr sz="1200">
              <a:latin typeface="Arial"/>
              <a:ea typeface="Arial"/>
              <a:cs typeface="Arial"/>
              <a:sym typeface="Arial"/>
            </a:endParaRPr>
          </a:p>
          <a:p>
            <a:pPr indent="-304800" lvl="1" marL="914400" marR="393700" rtl="0" algn="l">
              <a:lnSpc>
                <a:spcPct val="115000"/>
              </a:lnSpc>
              <a:spcBef>
                <a:spcPts val="0"/>
              </a:spcBef>
              <a:spcAft>
                <a:spcPts val="0"/>
              </a:spcAft>
              <a:buSzPts val="1200"/>
              <a:buFont typeface="Arial"/>
              <a:buChar char="○"/>
            </a:pPr>
            <a:r>
              <a:rPr lang="en" sz="1200">
                <a:latin typeface="Arial"/>
                <a:ea typeface="Arial"/>
                <a:cs typeface="Arial"/>
                <a:sym typeface="Arial"/>
              </a:rPr>
              <a:t>Table</a:t>
            </a:r>
            <a:endParaRPr sz="1200">
              <a:latin typeface="Arial"/>
              <a:ea typeface="Arial"/>
              <a:cs typeface="Arial"/>
              <a:sym typeface="Arial"/>
            </a:endParaRPr>
          </a:p>
          <a:p>
            <a:pPr indent="-304800" lvl="1" marL="914400" marR="393700" rtl="0" algn="l">
              <a:lnSpc>
                <a:spcPct val="115000"/>
              </a:lnSpc>
              <a:spcBef>
                <a:spcPts val="0"/>
              </a:spcBef>
              <a:spcAft>
                <a:spcPts val="0"/>
              </a:spcAft>
              <a:buSzPts val="1200"/>
              <a:buFont typeface="Arial"/>
              <a:buChar char="○"/>
            </a:pPr>
            <a:r>
              <a:rPr lang="en" sz="1200">
                <a:latin typeface="Arial"/>
                <a:ea typeface="Arial"/>
                <a:cs typeface="Arial"/>
                <a:sym typeface="Arial"/>
              </a:rPr>
              <a:t>Delete</a:t>
            </a:r>
            <a:endParaRPr sz="1200">
              <a:latin typeface="Arial"/>
              <a:ea typeface="Arial"/>
              <a:cs typeface="Arial"/>
              <a:sym typeface="Arial"/>
            </a:endParaRPr>
          </a:p>
          <a:p>
            <a:pPr indent="-304800" lvl="1" marL="914400" marR="393700" rtl="0" algn="l">
              <a:lnSpc>
                <a:spcPct val="115000"/>
              </a:lnSpc>
              <a:spcBef>
                <a:spcPts val="0"/>
              </a:spcBef>
              <a:spcAft>
                <a:spcPts val="0"/>
              </a:spcAft>
              <a:buSzPts val="1200"/>
              <a:buFont typeface="Arial"/>
              <a:buChar char="○"/>
            </a:pPr>
            <a:r>
              <a:rPr lang="en" sz="1200">
                <a:latin typeface="Arial"/>
                <a:ea typeface="Arial"/>
                <a:cs typeface="Arial"/>
                <a:sym typeface="Arial"/>
              </a:rPr>
              <a:t>Logout</a:t>
            </a:r>
            <a:endParaRPr sz="1200">
              <a:latin typeface="Arial"/>
              <a:ea typeface="Arial"/>
              <a:cs typeface="Arial"/>
              <a:sym typeface="Arial"/>
            </a:endParaRPr>
          </a:p>
          <a:p>
            <a:pPr indent="0" lvl="0" marL="457200" marR="393700" rtl="0" algn="l">
              <a:lnSpc>
                <a:spcPct val="215000"/>
              </a:lnSpc>
              <a:spcBef>
                <a:spcPts val="500"/>
              </a:spcBef>
              <a:spcAft>
                <a:spcPts val="0"/>
              </a:spcAft>
              <a:buNone/>
            </a:pPr>
            <a:r>
              <a:t/>
            </a:r>
            <a:endParaRPr sz="1500">
              <a:latin typeface="Arial"/>
              <a:ea typeface="Arial"/>
              <a:cs typeface="Arial"/>
              <a:sym typeface="Arial"/>
            </a:endParaRPr>
          </a:p>
          <a:p>
            <a:pPr indent="0" lvl="0" marL="0" rtl="0" algn="l">
              <a:lnSpc>
                <a:spcPct val="115000"/>
              </a:lnSpc>
              <a:spcBef>
                <a:spcPts val="0"/>
              </a:spcBef>
              <a:spcAft>
                <a:spcPts val="1600"/>
              </a:spcAft>
              <a:buSzPts val="1800"/>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1"/>
          <p:cNvSpPr txBox="1"/>
          <p:nvPr>
            <p:ph type="title"/>
          </p:nvPr>
        </p:nvSpPr>
        <p:spPr>
          <a:xfrm>
            <a:off x="311700" y="117100"/>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latin typeface="Times New Roman"/>
                <a:ea typeface="Times New Roman"/>
                <a:cs typeface="Times New Roman"/>
                <a:sym typeface="Times New Roman"/>
              </a:rPr>
              <a:t>Module-5 : Category</a:t>
            </a:r>
            <a:endParaRPr b="1">
              <a:latin typeface="Times New Roman"/>
              <a:ea typeface="Times New Roman"/>
              <a:cs typeface="Times New Roman"/>
              <a:sym typeface="Times New Roman"/>
            </a:endParaRPr>
          </a:p>
        </p:txBody>
      </p:sp>
      <p:sp>
        <p:nvSpPr>
          <p:cNvPr id="180" name="Google Shape;180;p31"/>
          <p:cNvSpPr txBox="1"/>
          <p:nvPr>
            <p:ph idx="1" type="body"/>
          </p:nvPr>
        </p:nvSpPr>
        <p:spPr>
          <a:xfrm>
            <a:off x="311700" y="730300"/>
            <a:ext cx="8520600" cy="3838500"/>
          </a:xfrm>
          <a:prstGeom prst="rect">
            <a:avLst/>
          </a:prstGeom>
          <a:noFill/>
          <a:ln>
            <a:noFill/>
          </a:ln>
        </p:spPr>
        <p:txBody>
          <a:bodyPr anchorCtr="0" anchor="t" bIns="91425" lIns="91425" spcFirstLastPara="1" rIns="91425" wrap="square" tIns="91425">
            <a:noAutofit/>
          </a:bodyPr>
          <a:lstStyle/>
          <a:p>
            <a:pPr indent="-304800" lvl="0" marL="457200" marR="393700" rtl="0" algn="l">
              <a:lnSpc>
                <a:spcPct val="215000"/>
              </a:lnSpc>
              <a:spcBef>
                <a:spcPts val="500"/>
              </a:spcBef>
              <a:spcAft>
                <a:spcPts val="0"/>
              </a:spcAft>
              <a:buSzPts val="1200"/>
              <a:buChar char="●"/>
            </a:pPr>
            <a:r>
              <a:rPr lang="en" sz="1200">
                <a:latin typeface="Arial"/>
                <a:ea typeface="Arial"/>
                <a:cs typeface="Arial"/>
                <a:sym typeface="Arial"/>
              </a:rPr>
              <a:t>When the Add Category button is clicked on the dashboard frame, the Category module is called and a new window is generated saying “Add New Category”, wherein a box category is provided to type the name of the category the user wants to save and then an “ADD” Button is provided to add the new category in the list.</a:t>
            </a:r>
            <a:endParaRPr sz="1200">
              <a:latin typeface="Arial"/>
              <a:ea typeface="Arial"/>
              <a:cs typeface="Arial"/>
              <a:sym typeface="Arial"/>
            </a:endParaRPr>
          </a:p>
          <a:p>
            <a:pPr indent="-304800" lvl="0" marL="457200" marR="393700" rtl="0" algn="l">
              <a:lnSpc>
                <a:spcPct val="215000"/>
              </a:lnSpc>
              <a:spcBef>
                <a:spcPts val="0"/>
              </a:spcBef>
              <a:spcAft>
                <a:spcPts val="0"/>
              </a:spcAft>
              <a:buSzPts val="1200"/>
              <a:buChar char="●"/>
            </a:pPr>
            <a:r>
              <a:rPr lang="en" sz="1200">
                <a:latin typeface="Georgia"/>
                <a:ea typeface="Georgia"/>
                <a:cs typeface="Georgia"/>
                <a:sym typeface="Georgia"/>
              </a:rPr>
              <a:t>A “Remove” Button at the bottom is the screen is also available if incase the user wants to discard any category</a:t>
            </a:r>
            <a:endParaRPr sz="1200">
              <a:latin typeface="Arial"/>
              <a:ea typeface="Arial"/>
              <a:cs typeface="Arial"/>
              <a:sym typeface="Arial"/>
            </a:endParaRPr>
          </a:p>
          <a:p>
            <a:pPr indent="0" lvl="0" marL="0" marR="393700" rtl="0" algn="l">
              <a:lnSpc>
                <a:spcPct val="215000"/>
              </a:lnSpc>
              <a:spcBef>
                <a:spcPts val="500"/>
              </a:spcBef>
              <a:spcAft>
                <a:spcPts val="0"/>
              </a:spcAft>
              <a:buNone/>
            </a:pPr>
            <a:r>
              <a:t/>
            </a:r>
            <a:endParaRPr sz="120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ctrTitle"/>
          </p:nvPr>
        </p:nvSpPr>
        <p:spPr>
          <a:xfrm>
            <a:off x="512700" y="275500"/>
            <a:ext cx="8118600" cy="476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800">
                <a:latin typeface="Times New Roman"/>
                <a:ea typeface="Times New Roman"/>
                <a:cs typeface="Times New Roman"/>
                <a:sym typeface="Times New Roman"/>
              </a:rPr>
              <a:t>                                                  A Mini Project Report on</a:t>
            </a:r>
            <a:endParaRPr sz="1800">
              <a:latin typeface="Times New Roman"/>
              <a:ea typeface="Times New Roman"/>
              <a:cs typeface="Times New Roman"/>
              <a:sym typeface="Times New Roman"/>
            </a:endParaRPr>
          </a:p>
          <a:p>
            <a:pPr indent="0" lvl="0" marL="0" rtl="0" algn="ctr">
              <a:lnSpc>
                <a:spcPct val="100000"/>
              </a:lnSpc>
              <a:spcBef>
                <a:spcPts val="0"/>
              </a:spcBef>
              <a:spcAft>
                <a:spcPts val="0"/>
              </a:spcAft>
              <a:buClr>
                <a:schemeClr val="dk1"/>
              </a:buClr>
              <a:buSzPts val="1100"/>
              <a:buFont typeface="Arial"/>
              <a:buNone/>
            </a:pPr>
            <a:r>
              <a:rPr b="1" lang="en" sz="2400">
                <a:latin typeface="Times New Roman"/>
                <a:ea typeface="Times New Roman"/>
                <a:cs typeface="Times New Roman"/>
                <a:sym typeface="Times New Roman"/>
              </a:rPr>
              <a:t>EXPENSE MANAGER</a:t>
            </a:r>
            <a:endParaRPr b="1" sz="2400">
              <a:latin typeface="Times New Roman"/>
              <a:ea typeface="Times New Roman"/>
              <a:cs typeface="Times New Roman"/>
              <a:sym typeface="Times New Roman"/>
            </a:endParaRPr>
          </a:p>
          <a:p>
            <a:pPr indent="0" lvl="0" marL="0" rtl="0" algn="ctr">
              <a:lnSpc>
                <a:spcPct val="100000"/>
              </a:lnSpc>
              <a:spcBef>
                <a:spcPts val="0"/>
              </a:spcBef>
              <a:spcAft>
                <a:spcPts val="0"/>
              </a:spcAft>
              <a:buClr>
                <a:schemeClr val="dk1"/>
              </a:buClr>
              <a:buSzPts val="1100"/>
              <a:buFont typeface="Arial"/>
              <a:buNone/>
            </a:pPr>
            <a:r>
              <a:rPr lang="en" sz="1800">
                <a:latin typeface="Times New Roman"/>
                <a:ea typeface="Times New Roman"/>
                <a:cs typeface="Times New Roman"/>
                <a:sym typeface="Times New Roman"/>
              </a:rPr>
              <a:t>Submitted in partial fulfillment of the degree of</a:t>
            </a:r>
            <a:endParaRPr sz="1800">
              <a:latin typeface="Times New Roman"/>
              <a:ea typeface="Times New Roman"/>
              <a:cs typeface="Times New Roman"/>
              <a:sym typeface="Times New Roman"/>
            </a:endParaRPr>
          </a:p>
          <a:p>
            <a:pPr indent="0" lvl="0" marL="0" rtl="0" algn="ctr">
              <a:lnSpc>
                <a:spcPct val="100000"/>
              </a:lnSpc>
              <a:spcBef>
                <a:spcPts val="0"/>
              </a:spcBef>
              <a:spcAft>
                <a:spcPts val="0"/>
              </a:spcAft>
              <a:buClr>
                <a:schemeClr val="dk1"/>
              </a:buClr>
              <a:buSzPts val="1100"/>
              <a:buFont typeface="Arial"/>
              <a:buNone/>
            </a:pPr>
            <a:r>
              <a:rPr lang="en" sz="1800">
                <a:latin typeface="Times New Roman"/>
                <a:ea typeface="Times New Roman"/>
                <a:cs typeface="Times New Roman"/>
                <a:sym typeface="Times New Roman"/>
              </a:rPr>
              <a:t>Bachelor of Engineering(Sem-IV)</a:t>
            </a:r>
            <a:endParaRPr sz="1800">
              <a:latin typeface="Times New Roman"/>
              <a:ea typeface="Times New Roman"/>
              <a:cs typeface="Times New Roman"/>
              <a:sym typeface="Times New Roman"/>
            </a:endParaRPr>
          </a:p>
          <a:p>
            <a:pPr indent="0" lvl="0" marL="0" rtl="0" algn="ctr">
              <a:lnSpc>
                <a:spcPct val="100000"/>
              </a:lnSpc>
              <a:spcBef>
                <a:spcPts val="0"/>
              </a:spcBef>
              <a:spcAft>
                <a:spcPts val="0"/>
              </a:spcAft>
              <a:buClr>
                <a:schemeClr val="dk1"/>
              </a:buClr>
              <a:buSzPts val="1100"/>
              <a:buFont typeface="Arial"/>
              <a:buNone/>
            </a:pPr>
            <a:r>
              <a:t/>
            </a:r>
            <a:endParaRPr sz="1800">
              <a:latin typeface="Times New Roman"/>
              <a:ea typeface="Times New Roman"/>
              <a:cs typeface="Times New Roman"/>
              <a:sym typeface="Times New Roman"/>
            </a:endParaRPr>
          </a:p>
          <a:p>
            <a:pPr indent="0" lvl="0" marL="0" rtl="0" algn="ctr">
              <a:lnSpc>
                <a:spcPct val="100000"/>
              </a:lnSpc>
              <a:spcBef>
                <a:spcPts val="0"/>
              </a:spcBef>
              <a:spcAft>
                <a:spcPts val="0"/>
              </a:spcAft>
              <a:buClr>
                <a:schemeClr val="dk1"/>
              </a:buClr>
              <a:buSzPts val="1100"/>
              <a:buFont typeface="Arial"/>
              <a:buNone/>
            </a:pPr>
            <a:r>
              <a:rPr lang="en" sz="1800">
                <a:latin typeface="Times New Roman"/>
                <a:ea typeface="Times New Roman"/>
                <a:cs typeface="Times New Roman"/>
                <a:sym typeface="Times New Roman"/>
              </a:rPr>
              <a:t>in</a:t>
            </a:r>
            <a:endParaRPr sz="1800">
              <a:latin typeface="Times New Roman"/>
              <a:ea typeface="Times New Roman"/>
              <a:cs typeface="Times New Roman"/>
              <a:sym typeface="Times New Roman"/>
            </a:endParaRPr>
          </a:p>
          <a:p>
            <a:pPr indent="0" lvl="0" marL="0" rtl="0" algn="ctr">
              <a:lnSpc>
                <a:spcPct val="100000"/>
              </a:lnSpc>
              <a:spcBef>
                <a:spcPts val="0"/>
              </a:spcBef>
              <a:spcAft>
                <a:spcPts val="0"/>
              </a:spcAft>
              <a:buClr>
                <a:schemeClr val="dk1"/>
              </a:buClr>
              <a:buSzPts val="1100"/>
              <a:buFont typeface="Arial"/>
              <a:buNone/>
            </a:pPr>
            <a:r>
              <a:rPr b="1" lang="en" sz="1800">
                <a:latin typeface="Times New Roman"/>
                <a:ea typeface="Times New Roman"/>
                <a:cs typeface="Times New Roman"/>
                <a:sym typeface="Times New Roman"/>
              </a:rPr>
              <a:t>Computer Engineering</a:t>
            </a:r>
            <a:endParaRPr b="1" sz="1800">
              <a:latin typeface="Times New Roman"/>
              <a:ea typeface="Times New Roman"/>
              <a:cs typeface="Times New Roman"/>
              <a:sym typeface="Times New Roman"/>
            </a:endParaRPr>
          </a:p>
          <a:p>
            <a:pPr indent="0" lvl="0" marL="0" rtl="0" algn="ctr">
              <a:lnSpc>
                <a:spcPct val="100000"/>
              </a:lnSpc>
              <a:spcBef>
                <a:spcPts val="0"/>
              </a:spcBef>
              <a:spcAft>
                <a:spcPts val="0"/>
              </a:spcAft>
              <a:buClr>
                <a:schemeClr val="dk1"/>
              </a:buClr>
              <a:buSzPts val="1100"/>
              <a:buFont typeface="Arial"/>
              <a:buNone/>
            </a:pPr>
            <a:r>
              <a:rPr lang="en" sz="1800">
                <a:latin typeface="Times New Roman"/>
                <a:ea typeface="Times New Roman"/>
                <a:cs typeface="Times New Roman"/>
                <a:sym typeface="Times New Roman"/>
              </a:rPr>
              <a:t>By</a:t>
            </a:r>
            <a:endParaRPr sz="1800">
              <a:latin typeface="Times New Roman"/>
              <a:ea typeface="Times New Roman"/>
              <a:cs typeface="Times New Roman"/>
              <a:sym typeface="Times New Roman"/>
            </a:endParaRPr>
          </a:p>
          <a:p>
            <a:pPr indent="0" lvl="0" marL="0" rtl="0" algn="ctr">
              <a:lnSpc>
                <a:spcPct val="100000"/>
              </a:lnSpc>
              <a:spcBef>
                <a:spcPts val="0"/>
              </a:spcBef>
              <a:spcAft>
                <a:spcPts val="0"/>
              </a:spcAft>
              <a:buClr>
                <a:schemeClr val="dk1"/>
              </a:buClr>
              <a:buSzPts val="1100"/>
              <a:buFont typeface="Arial"/>
              <a:buNone/>
            </a:pPr>
            <a:r>
              <a:rPr lang="en" sz="1800">
                <a:latin typeface="Times New Roman"/>
                <a:ea typeface="Times New Roman"/>
                <a:cs typeface="Times New Roman"/>
                <a:sym typeface="Times New Roman"/>
              </a:rPr>
              <a:t>Rakshit Shah (19102008)</a:t>
            </a:r>
            <a:endParaRPr sz="1800">
              <a:latin typeface="Times New Roman"/>
              <a:ea typeface="Times New Roman"/>
              <a:cs typeface="Times New Roman"/>
              <a:sym typeface="Times New Roman"/>
            </a:endParaRPr>
          </a:p>
          <a:p>
            <a:pPr indent="0" lvl="0" marL="0" rtl="0" algn="ctr">
              <a:lnSpc>
                <a:spcPct val="100000"/>
              </a:lnSpc>
              <a:spcBef>
                <a:spcPts val="0"/>
              </a:spcBef>
              <a:spcAft>
                <a:spcPts val="0"/>
              </a:spcAft>
              <a:buClr>
                <a:schemeClr val="dk1"/>
              </a:buClr>
              <a:buSzPts val="1100"/>
              <a:buFont typeface="Arial"/>
              <a:buNone/>
            </a:pPr>
            <a:r>
              <a:rPr lang="en" sz="1800">
                <a:latin typeface="Times New Roman"/>
                <a:ea typeface="Times New Roman"/>
                <a:cs typeface="Times New Roman"/>
                <a:sym typeface="Times New Roman"/>
              </a:rPr>
              <a:t>Tejas Sheth (</a:t>
            </a:r>
            <a:r>
              <a:rPr lang="en" sz="1700">
                <a:solidFill>
                  <a:schemeClr val="lt1"/>
                </a:solidFill>
                <a:latin typeface="Times New Roman"/>
                <a:ea typeface="Times New Roman"/>
                <a:cs typeface="Times New Roman"/>
                <a:sym typeface="Times New Roman"/>
              </a:rPr>
              <a:t>19102026</a:t>
            </a:r>
            <a:r>
              <a:rPr lang="en" sz="1800">
                <a:latin typeface="Times New Roman"/>
                <a:ea typeface="Times New Roman"/>
                <a:cs typeface="Times New Roman"/>
                <a:sym typeface="Times New Roman"/>
              </a:rPr>
              <a:t>)</a:t>
            </a:r>
            <a:endParaRPr sz="1800">
              <a:latin typeface="Times New Roman"/>
              <a:ea typeface="Times New Roman"/>
              <a:cs typeface="Times New Roman"/>
              <a:sym typeface="Times New Roman"/>
            </a:endParaRPr>
          </a:p>
          <a:p>
            <a:pPr indent="0" lvl="0" marL="0" rtl="0" algn="ctr">
              <a:lnSpc>
                <a:spcPct val="100000"/>
              </a:lnSpc>
              <a:spcBef>
                <a:spcPts val="0"/>
              </a:spcBef>
              <a:spcAft>
                <a:spcPts val="0"/>
              </a:spcAft>
              <a:buClr>
                <a:schemeClr val="dk1"/>
              </a:buClr>
              <a:buSzPts val="1100"/>
              <a:buFont typeface="Arial"/>
              <a:buNone/>
            </a:pPr>
            <a:r>
              <a:rPr lang="en" sz="1800">
                <a:latin typeface="Times New Roman"/>
                <a:ea typeface="Times New Roman"/>
                <a:cs typeface="Times New Roman"/>
                <a:sym typeface="Times New Roman"/>
              </a:rPr>
              <a:t>Het Patel (19102005)</a:t>
            </a:r>
            <a:br>
              <a:rPr lang="en" sz="1800">
                <a:latin typeface="Times New Roman"/>
                <a:ea typeface="Times New Roman"/>
                <a:cs typeface="Times New Roman"/>
                <a:sym typeface="Times New Roman"/>
              </a:rPr>
            </a:br>
            <a:r>
              <a:rPr lang="en" sz="1800">
                <a:latin typeface="Times New Roman"/>
                <a:ea typeface="Times New Roman"/>
                <a:cs typeface="Times New Roman"/>
                <a:sym typeface="Times New Roman"/>
              </a:rPr>
              <a:t>Vikas Kumar Sethiya (19102028)</a:t>
            </a:r>
            <a:br>
              <a:rPr lang="en" sz="1800">
                <a:latin typeface="Times New Roman"/>
                <a:ea typeface="Times New Roman"/>
                <a:cs typeface="Times New Roman"/>
                <a:sym typeface="Times New Roman"/>
              </a:rPr>
            </a:br>
            <a:endParaRPr sz="1800">
              <a:latin typeface="Times New Roman"/>
              <a:ea typeface="Times New Roman"/>
              <a:cs typeface="Times New Roman"/>
              <a:sym typeface="Times New Roman"/>
            </a:endParaRPr>
          </a:p>
          <a:p>
            <a:pPr indent="0" lvl="0" marL="0" rtl="0" algn="ctr">
              <a:lnSpc>
                <a:spcPct val="100000"/>
              </a:lnSpc>
              <a:spcBef>
                <a:spcPts val="0"/>
              </a:spcBef>
              <a:spcAft>
                <a:spcPts val="0"/>
              </a:spcAft>
              <a:buSzPts val="4200"/>
              <a:buNone/>
            </a:pPr>
            <a:r>
              <a:t/>
            </a:r>
            <a:endParaRPr sz="1800">
              <a:latin typeface="Times New Roman"/>
              <a:ea typeface="Times New Roman"/>
              <a:cs typeface="Times New Roman"/>
              <a:sym typeface="Times New Roman"/>
            </a:endParaRPr>
          </a:p>
          <a:p>
            <a:pPr indent="0" lvl="0" marL="0" rtl="0" algn="ctr">
              <a:lnSpc>
                <a:spcPct val="100000"/>
              </a:lnSpc>
              <a:spcBef>
                <a:spcPts val="0"/>
              </a:spcBef>
              <a:spcAft>
                <a:spcPts val="0"/>
              </a:spcAft>
              <a:buClr>
                <a:schemeClr val="dk1"/>
              </a:buClr>
              <a:buSzPts val="1100"/>
              <a:buFont typeface="Arial"/>
              <a:buNone/>
            </a:pPr>
            <a:r>
              <a:rPr lang="en" sz="1800">
                <a:latin typeface="Times New Roman"/>
                <a:ea typeface="Times New Roman"/>
                <a:cs typeface="Times New Roman"/>
                <a:sym typeface="Times New Roman"/>
              </a:rPr>
              <a:t>Under the Guidance of</a:t>
            </a:r>
            <a:endParaRPr sz="1800">
              <a:latin typeface="Times New Roman"/>
              <a:ea typeface="Times New Roman"/>
              <a:cs typeface="Times New Roman"/>
              <a:sym typeface="Times New Roman"/>
            </a:endParaRPr>
          </a:p>
          <a:p>
            <a:pPr indent="0" lvl="0" marL="0" rtl="0" algn="ctr">
              <a:lnSpc>
                <a:spcPct val="100000"/>
              </a:lnSpc>
              <a:spcBef>
                <a:spcPts val="0"/>
              </a:spcBef>
              <a:spcAft>
                <a:spcPts val="0"/>
              </a:spcAft>
              <a:buClr>
                <a:schemeClr val="dk1"/>
              </a:buClr>
              <a:buSzPts val="1100"/>
              <a:buFont typeface="Arial"/>
              <a:buNone/>
            </a:pPr>
            <a:r>
              <a:rPr lang="en" sz="1800">
                <a:latin typeface="Times New Roman"/>
                <a:ea typeface="Times New Roman"/>
                <a:cs typeface="Times New Roman"/>
                <a:sym typeface="Times New Roman"/>
              </a:rPr>
              <a:t>Prof. Mayuri Jain</a:t>
            </a:r>
            <a:endParaRPr sz="1800">
              <a:latin typeface="Times New Roman"/>
              <a:ea typeface="Times New Roman"/>
              <a:cs typeface="Times New Roman"/>
              <a:sym typeface="Times New Roman"/>
            </a:endParaRPr>
          </a:p>
          <a:p>
            <a:pPr indent="0" lvl="0" marL="0" rtl="0" algn="ctr">
              <a:lnSpc>
                <a:spcPct val="100000"/>
              </a:lnSpc>
              <a:spcBef>
                <a:spcPts val="0"/>
              </a:spcBef>
              <a:spcAft>
                <a:spcPts val="0"/>
              </a:spcAft>
              <a:buClr>
                <a:schemeClr val="dk1"/>
              </a:buClr>
              <a:buSzPts val="1100"/>
              <a:buFont typeface="Arial"/>
              <a:buNone/>
            </a:pPr>
            <a:r>
              <a:t/>
            </a:r>
            <a:endParaRPr sz="1800">
              <a:latin typeface="Times New Roman"/>
              <a:ea typeface="Times New Roman"/>
              <a:cs typeface="Times New Roman"/>
              <a:sym typeface="Times New Roman"/>
            </a:endParaRPr>
          </a:p>
          <a:p>
            <a:pPr indent="0" lvl="0" marL="0" rtl="0" algn="ctr">
              <a:lnSpc>
                <a:spcPct val="100000"/>
              </a:lnSpc>
              <a:spcBef>
                <a:spcPts val="0"/>
              </a:spcBef>
              <a:spcAft>
                <a:spcPts val="0"/>
              </a:spcAft>
              <a:buSzPts val="4200"/>
              <a:buNone/>
            </a:pPr>
            <a:r>
              <a:t/>
            </a:r>
            <a:endParaRPr sz="1800">
              <a:latin typeface="Times New Roman"/>
              <a:ea typeface="Times New Roman"/>
              <a:cs typeface="Times New Roman"/>
              <a:sym typeface="Times New Roman"/>
            </a:endParaRPr>
          </a:p>
          <a:p>
            <a:pPr indent="0" lvl="0" marL="0" rtl="0" algn="ctr">
              <a:lnSpc>
                <a:spcPct val="100000"/>
              </a:lnSpc>
              <a:spcBef>
                <a:spcPts val="0"/>
              </a:spcBef>
              <a:spcAft>
                <a:spcPts val="0"/>
              </a:spcAft>
              <a:buSzPts val="4200"/>
              <a:buNone/>
            </a:pPr>
            <a:r>
              <a:t/>
            </a:r>
            <a:endParaRPr sz="1800">
              <a:latin typeface="Times New Roman"/>
              <a:ea typeface="Times New Roman"/>
              <a:cs typeface="Times New Roman"/>
              <a:sym typeface="Times New Roman"/>
            </a:endParaRPr>
          </a:p>
          <a:p>
            <a:pPr indent="0" lvl="0" marL="0" rtl="0" algn="l">
              <a:lnSpc>
                <a:spcPct val="100000"/>
              </a:lnSpc>
              <a:spcBef>
                <a:spcPts val="0"/>
              </a:spcBef>
              <a:spcAft>
                <a:spcPts val="0"/>
              </a:spcAft>
              <a:buSzPts val="4200"/>
              <a:buNone/>
            </a:pPr>
            <a:r>
              <a:t/>
            </a:r>
            <a:endParaRPr sz="1800"/>
          </a:p>
          <a:p>
            <a:pPr indent="0" lvl="0" marL="0" rtl="0" algn="l">
              <a:lnSpc>
                <a:spcPct val="100000"/>
              </a:lnSpc>
              <a:spcBef>
                <a:spcPts val="0"/>
              </a:spcBef>
              <a:spcAft>
                <a:spcPts val="0"/>
              </a:spcAft>
              <a:buSzPts val="4200"/>
              <a:buNone/>
            </a:pPr>
            <a:r>
              <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2"/>
          <p:cNvSpPr txBox="1"/>
          <p:nvPr>
            <p:ph type="title"/>
          </p:nvPr>
        </p:nvSpPr>
        <p:spPr>
          <a:xfrm>
            <a:off x="311700" y="117100"/>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latin typeface="Times New Roman"/>
                <a:ea typeface="Times New Roman"/>
                <a:cs typeface="Times New Roman"/>
                <a:sym typeface="Times New Roman"/>
              </a:rPr>
              <a:t>Module-6 : Report</a:t>
            </a:r>
            <a:endParaRPr b="1">
              <a:latin typeface="Times New Roman"/>
              <a:ea typeface="Times New Roman"/>
              <a:cs typeface="Times New Roman"/>
              <a:sym typeface="Times New Roman"/>
            </a:endParaRPr>
          </a:p>
        </p:txBody>
      </p:sp>
      <p:sp>
        <p:nvSpPr>
          <p:cNvPr id="186" name="Google Shape;186;p32"/>
          <p:cNvSpPr txBox="1"/>
          <p:nvPr>
            <p:ph idx="1" type="body"/>
          </p:nvPr>
        </p:nvSpPr>
        <p:spPr>
          <a:xfrm>
            <a:off x="311700" y="730300"/>
            <a:ext cx="8520600" cy="3838500"/>
          </a:xfrm>
          <a:prstGeom prst="rect">
            <a:avLst/>
          </a:prstGeom>
          <a:noFill/>
          <a:ln>
            <a:noFill/>
          </a:ln>
        </p:spPr>
        <p:txBody>
          <a:bodyPr anchorCtr="0" anchor="t" bIns="91425" lIns="91425" spcFirstLastPara="1" rIns="91425" wrap="square" tIns="91425">
            <a:noAutofit/>
          </a:bodyPr>
          <a:lstStyle/>
          <a:p>
            <a:pPr indent="0" lvl="0" marL="0" marR="393700" rtl="0" algn="l">
              <a:lnSpc>
                <a:spcPct val="150000"/>
              </a:lnSpc>
              <a:spcBef>
                <a:spcPts val="500"/>
              </a:spcBef>
              <a:spcAft>
                <a:spcPts val="0"/>
              </a:spcAft>
              <a:buNone/>
            </a:pPr>
            <a:r>
              <a:rPr lang="en" sz="1200">
                <a:latin typeface="Arial"/>
                <a:ea typeface="Arial"/>
                <a:cs typeface="Arial"/>
                <a:sym typeface="Arial"/>
              </a:rPr>
              <a:t>When Report Button is clicked on the dashboard frame, The Report module is called and a new window is generated with the title “Report” on it. The following parameters are seen in the Report window:</a:t>
            </a:r>
            <a:endParaRPr sz="1200">
              <a:latin typeface="Arial"/>
              <a:ea typeface="Arial"/>
              <a:cs typeface="Arial"/>
              <a:sym typeface="Arial"/>
            </a:endParaRPr>
          </a:p>
          <a:p>
            <a:pPr indent="-304800" lvl="0" marL="457200" marR="393700" rtl="0" algn="l">
              <a:lnSpc>
                <a:spcPct val="150000"/>
              </a:lnSpc>
              <a:spcBef>
                <a:spcPts val="500"/>
              </a:spcBef>
              <a:spcAft>
                <a:spcPts val="0"/>
              </a:spcAft>
              <a:buSzPts val="1200"/>
              <a:buFont typeface="Arial"/>
              <a:buChar char="●"/>
            </a:pPr>
            <a:r>
              <a:rPr lang="en" sz="1200">
                <a:latin typeface="Arial"/>
                <a:ea typeface="Arial"/>
                <a:cs typeface="Arial"/>
                <a:sym typeface="Arial"/>
              </a:rPr>
              <a:t>  From : The “from” box is used to take the date input from the user to know the “Start Date” of the report.</a:t>
            </a:r>
            <a:endParaRPr sz="1200">
              <a:latin typeface="Arial"/>
              <a:ea typeface="Arial"/>
              <a:cs typeface="Arial"/>
              <a:sym typeface="Arial"/>
            </a:endParaRPr>
          </a:p>
          <a:p>
            <a:pPr indent="-304800" lvl="0" marL="457200" marR="393700" rtl="0" algn="l">
              <a:lnSpc>
                <a:spcPct val="150000"/>
              </a:lnSpc>
              <a:spcBef>
                <a:spcPts val="0"/>
              </a:spcBef>
              <a:spcAft>
                <a:spcPts val="0"/>
              </a:spcAft>
              <a:buSzPts val="1200"/>
              <a:buFont typeface="Arial"/>
              <a:buChar char="●"/>
            </a:pPr>
            <a:r>
              <a:rPr lang="en" sz="1200">
                <a:latin typeface="Arial"/>
                <a:ea typeface="Arial"/>
                <a:cs typeface="Arial"/>
                <a:sym typeface="Arial"/>
              </a:rPr>
              <a:t> </a:t>
            </a:r>
            <a:r>
              <a:rPr lang="en" sz="1200">
                <a:latin typeface="Arial"/>
                <a:ea typeface="Arial"/>
                <a:cs typeface="Arial"/>
                <a:sym typeface="Arial"/>
              </a:rPr>
              <a:t>To : The “To” box is used to take the date input from the user to know the “End Date” of the report.</a:t>
            </a:r>
            <a:endParaRPr sz="1200">
              <a:latin typeface="Arial"/>
              <a:ea typeface="Arial"/>
              <a:cs typeface="Arial"/>
              <a:sym typeface="Arial"/>
            </a:endParaRPr>
          </a:p>
          <a:p>
            <a:pPr indent="-304800" lvl="0" marL="457200" marR="393700" rtl="0" algn="l">
              <a:lnSpc>
                <a:spcPct val="150000"/>
              </a:lnSpc>
              <a:spcBef>
                <a:spcPts val="0"/>
              </a:spcBef>
              <a:spcAft>
                <a:spcPts val="0"/>
              </a:spcAft>
              <a:buSzPts val="1200"/>
              <a:buFont typeface="Arial"/>
              <a:buChar char="●"/>
            </a:pPr>
            <a:r>
              <a:rPr lang="en" sz="1200">
                <a:latin typeface="Arial"/>
                <a:ea typeface="Arial"/>
                <a:cs typeface="Arial"/>
                <a:sym typeface="Arial"/>
              </a:rPr>
              <a:t> Category : The category is provided if in-case the user wants the report to be be generated for a particular category only.</a:t>
            </a:r>
            <a:endParaRPr sz="1200">
              <a:latin typeface="Arial"/>
              <a:ea typeface="Arial"/>
              <a:cs typeface="Arial"/>
              <a:sym typeface="Arial"/>
            </a:endParaRPr>
          </a:p>
          <a:p>
            <a:pPr indent="0" lvl="0" marL="0" marR="393700" rtl="0" algn="l">
              <a:lnSpc>
                <a:spcPct val="150000"/>
              </a:lnSpc>
              <a:spcBef>
                <a:spcPts val="500"/>
              </a:spcBef>
              <a:spcAft>
                <a:spcPts val="0"/>
              </a:spcAft>
              <a:buNone/>
            </a:pPr>
            <a:r>
              <a:rPr lang="en" sz="1200">
                <a:latin typeface="Arial"/>
                <a:ea typeface="Arial"/>
                <a:cs typeface="Arial"/>
                <a:sym typeface="Arial"/>
              </a:rPr>
              <a:t>The user can use various combinations to generate the report, for example:</a:t>
            </a:r>
            <a:endParaRPr sz="1200">
              <a:latin typeface="Arial"/>
              <a:ea typeface="Arial"/>
              <a:cs typeface="Arial"/>
              <a:sym typeface="Arial"/>
            </a:endParaRPr>
          </a:p>
          <a:p>
            <a:pPr indent="-304800" lvl="0" marL="457200" marR="393700" rtl="0" algn="l">
              <a:lnSpc>
                <a:spcPct val="150000"/>
              </a:lnSpc>
              <a:spcBef>
                <a:spcPts val="500"/>
              </a:spcBef>
              <a:spcAft>
                <a:spcPts val="0"/>
              </a:spcAft>
              <a:buSzPts val="1200"/>
              <a:buFont typeface="Arial"/>
              <a:buChar char="●"/>
            </a:pPr>
            <a:r>
              <a:rPr lang="en" sz="1200">
                <a:latin typeface="Arial"/>
                <a:ea typeface="Arial"/>
                <a:cs typeface="Arial"/>
                <a:sym typeface="Arial"/>
              </a:rPr>
              <a:t>The user can generate report on the basis of just Start date and End date.</a:t>
            </a:r>
            <a:endParaRPr sz="1200">
              <a:latin typeface="Arial"/>
              <a:ea typeface="Arial"/>
              <a:cs typeface="Arial"/>
              <a:sym typeface="Arial"/>
            </a:endParaRPr>
          </a:p>
          <a:p>
            <a:pPr indent="-304800" lvl="0" marL="457200" marR="393700" rtl="0" algn="l">
              <a:lnSpc>
                <a:spcPct val="150000"/>
              </a:lnSpc>
              <a:spcBef>
                <a:spcPts val="0"/>
              </a:spcBef>
              <a:spcAft>
                <a:spcPts val="0"/>
              </a:spcAft>
              <a:buSzPts val="1200"/>
              <a:buFont typeface="Arial"/>
              <a:buChar char="●"/>
            </a:pPr>
            <a:r>
              <a:rPr lang="en" sz="1200">
                <a:latin typeface="Arial"/>
                <a:ea typeface="Arial"/>
                <a:cs typeface="Arial"/>
                <a:sym typeface="Arial"/>
              </a:rPr>
              <a:t>The user can generate report on the basis of just Category.</a:t>
            </a:r>
            <a:endParaRPr sz="1200">
              <a:latin typeface="Arial"/>
              <a:ea typeface="Arial"/>
              <a:cs typeface="Arial"/>
              <a:sym typeface="Arial"/>
            </a:endParaRPr>
          </a:p>
          <a:p>
            <a:pPr indent="-304800" lvl="0" marL="457200" marR="393700" rtl="0" algn="l">
              <a:lnSpc>
                <a:spcPct val="150000"/>
              </a:lnSpc>
              <a:spcBef>
                <a:spcPts val="0"/>
              </a:spcBef>
              <a:spcAft>
                <a:spcPts val="0"/>
              </a:spcAft>
              <a:buSzPts val="1200"/>
              <a:buFont typeface="Georgia"/>
              <a:buChar char="●"/>
            </a:pPr>
            <a:r>
              <a:rPr lang="en" sz="1200">
                <a:latin typeface="Georgia"/>
                <a:ea typeface="Georgia"/>
                <a:cs typeface="Georgia"/>
                <a:sym typeface="Georgia"/>
              </a:rPr>
              <a:t>The user can generate report on the basis of both Start date, End date and Category.</a:t>
            </a:r>
            <a:endParaRPr sz="1200">
              <a:latin typeface="Arial"/>
              <a:ea typeface="Arial"/>
              <a:cs typeface="Arial"/>
              <a:sym typeface="Arial"/>
            </a:endParaRPr>
          </a:p>
          <a:p>
            <a:pPr indent="0" lvl="0" marL="0" marR="393700" rtl="0" algn="l">
              <a:lnSpc>
                <a:spcPct val="150000"/>
              </a:lnSpc>
              <a:spcBef>
                <a:spcPts val="500"/>
              </a:spcBef>
              <a:spcAft>
                <a:spcPts val="0"/>
              </a:spcAft>
              <a:buNone/>
            </a:pPr>
            <a:r>
              <a:t/>
            </a:r>
            <a:endParaRPr sz="1200">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3"/>
          <p:cNvSpPr txBox="1"/>
          <p:nvPr>
            <p:ph type="title"/>
          </p:nvPr>
        </p:nvSpPr>
        <p:spPr>
          <a:xfrm>
            <a:off x="311700" y="117100"/>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latin typeface="Times New Roman"/>
                <a:ea typeface="Times New Roman"/>
                <a:cs typeface="Times New Roman"/>
                <a:sym typeface="Times New Roman"/>
              </a:rPr>
              <a:t>Module-7 : Db Class</a:t>
            </a:r>
            <a:endParaRPr b="1">
              <a:latin typeface="Times New Roman"/>
              <a:ea typeface="Times New Roman"/>
              <a:cs typeface="Times New Roman"/>
              <a:sym typeface="Times New Roman"/>
            </a:endParaRPr>
          </a:p>
        </p:txBody>
      </p:sp>
      <p:sp>
        <p:nvSpPr>
          <p:cNvPr id="192" name="Google Shape;192;p33"/>
          <p:cNvSpPr txBox="1"/>
          <p:nvPr>
            <p:ph idx="1" type="body"/>
          </p:nvPr>
        </p:nvSpPr>
        <p:spPr>
          <a:xfrm>
            <a:off x="311700" y="730300"/>
            <a:ext cx="8520600" cy="3838500"/>
          </a:xfrm>
          <a:prstGeom prst="rect">
            <a:avLst/>
          </a:prstGeom>
          <a:noFill/>
          <a:ln>
            <a:noFill/>
          </a:ln>
        </p:spPr>
        <p:txBody>
          <a:bodyPr anchorCtr="0" anchor="t" bIns="91425" lIns="91425" spcFirstLastPara="1" rIns="91425" wrap="square" tIns="91425">
            <a:noAutofit/>
          </a:bodyPr>
          <a:lstStyle/>
          <a:p>
            <a:pPr indent="-304800" lvl="0" marL="457200" marR="393700" rtl="0" algn="l">
              <a:lnSpc>
                <a:spcPct val="215000"/>
              </a:lnSpc>
              <a:spcBef>
                <a:spcPts val="500"/>
              </a:spcBef>
              <a:spcAft>
                <a:spcPts val="0"/>
              </a:spcAft>
              <a:buSzPts val="1200"/>
              <a:buFont typeface="Georgia"/>
              <a:buChar char="●"/>
            </a:pPr>
            <a:r>
              <a:rPr lang="en" sz="1200">
                <a:latin typeface="Arial"/>
                <a:ea typeface="Arial"/>
                <a:cs typeface="Arial"/>
                <a:sym typeface="Arial"/>
              </a:rPr>
              <a:t>The Db Class module is  generated in order to establish automatic connection between java and the database, every time  the Program runs.</a:t>
            </a:r>
            <a:endParaRPr sz="1200">
              <a:latin typeface="Arial"/>
              <a:ea typeface="Arial"/>
              <a:cs typeface="Arial"/>
              <a:sym typeface="Arial"/>
            </a:endParaRPr>
          </a:p>
          <a:p>
            <a:pPr indent="0" lvl="0" marL="457200" marR="393700" rtl="0" algn="l">
              <a:lnSpc>
                <a:spcPct val="150000"/>
              </a:lnSpc>
              <a:spcBef>
                <a:spcPts val="0"/>
              </a:spcBef>
              <a:spcAft>
                <a:spcPts val="0"/>
              </a:spcAft>
              <a:buNone/>
            </a:pPr>
            <a:r>
              <a:t/>
            </a:r>
            <a:endParaRPr sz="1200">
              <a:latin typeface="Arial"/>
              <a:ea typeface="Arial"/>
              <a:cs typeface="Arial"/>
              <a:sym typeface="Arial"/>
            </a:endParaRPr>
          </a:p>
          <a:p>
            <a:pPr indent="0" lvl="0" marL="0" marR="393700" rtl="0" algn="l">
              <a:lnSpc>
                <a:spcPct val="150000"/>
              </a:lnSpc>
              <a:spcBef>
                <a:spcPts val="500"/>
              </a:spcBef>
              <a:spcAft>
                <a:spcPts val="0"/>
              </a:spcAft>
              <a:buNone/>
            </a:pPr>
            <a:r>
              <a:t/>
            </a:r>
            <a:endParaRPr sz="1200">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4"/>
          <p:cNvSpPr txBox="1"/>
          <p:nvPr>
            <p:ph type="ctrTitle"/>
          </p:nvPr>
        </p:nvSpPr>
        <p:spPr>
          <a:xfrm>
            <a:off x="512700" y="1893300"/>
            <a:ext cx="8118600" cy="1522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b="1" lang="en"/>
              <a:t>3.Implementation</a:t>
            </a:r>
            <a:endParaRPr b="1"/>
          </a:p>
        </p:txBody>
      </p:sp>
      <p:sp>
        <p:nvSpPr>
          <p:cNvPr id="198" name="Google Shape;198;p34"/>
          <p:cNvSpPr txBox="1"/>
          <p:nvPr>
            <p:ph idx="1" type="subTitle"/>
          </p:nvPr>
        </p:nvSpPr>
        <p:spPr>
          <a:xfrm>
            <a:off x="512700" y="3691324"/>
            <a:ext cx="8118600" cy="1311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3.1 Platforms for Execution</a:t>
            </a:r>
            <a:endParaRPr/>
          </a:p>
          <a:p>
            <a:pPr indent="0" lvl="0" marL="0" rtl="0" algn="l">
              <a:lnSpc>
                <a:spcPct val="100000"/>
              </a:lnSpc>
              <a:spcBef>
                <a:spcPts val="0"/>
              </a:spcBef>
              <a:spcAft>
                <a:spcPts val="0"/>
              </a:spcAft>
              <a:buSzPts val="2400"/>
              <a:buNone/>
            </a:pPr>
            <a:r>
              <a:rPr lang="en"/>
              <a:t>3.2 Results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5"/>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latin typeface="Times New Roman"/>
                <a:ea typeface="Times New Roman"/>
                <a:cs typeface="Times New Roman"/>
                <a:sym typeface="Times New Roman"/>
              </a:rPr>
              <a:t>3.1 Platforms for execution</a:t>
            </a:r>
            <a:endParaRPr b="1">
              <a:latin typeface="Times New Roman"/>
              <a:ea typeface="Times New Roman"/>
              <a:cs typeface="Times New Roman"/>
              <a:sym typeface="Times New Roman"/>
            </a:endParaRPr>
          </a:p>
        </p:txBody>
      </p:sp>
      <p:sp>
        <p:nvSpPr>
          <p:cNvPr id="204" name="Google Shape;204;p35"/>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NetBeans</a:t>
            </a:r>
            <a:endParaRPr/>
          </a:p>
          <a:p>
            <a:pPr indent="-317500" lvl="1" marL="914400" rtl="0" algn="l">
              <a:lnSpc>
                <a:spcPct val="115000"/>
              </a:lnSpc>
              <a:spcBef>
                <a:spcPts val="0"/>
              </a:spcBef>
              <a:spcAft>
                <a:spcPts val="0"/>
              </a:spcAft>
              <a:buSzPts val="1400"/>
              <a:buChar char="○"/>
            </a:pPr>
            <a:r>
              <a:rPr lang="en" sz="1800"/>
              <a:t>NetBeans is an </a:t>
            </a:r>
            <a:r>
              <a:rPr lang="en" sz="1800">
                <a:uFill>
                  <a:noFill/>
                </a:uFill>
                <a:hlinkClick r:id="rId3"/>
              </a:rPr>
              <a:t>integrated development environment</a:t>
            </a:r>
            <a:r>
              <a:rPr lang="en" sz="1800"/>
              <a:t> (IDE) for </a:t>
            </a:r>
            <a:r>
              <a:rPr lang="en" sz="1800">
                <a:uFill>
                  <a:noFill/>
                </a:uFill>
                <a:hlinkClick r:id="rId4"/>
              </a:rPr>
              <a:t>Java</a:t>
            </a:r>
            <a:r>
              <a:rPr lang="en" sz="1800"/>
              <a:t>. NetBeans allows applications to be developed from a set of modular </a:t>
            </a:r>
            <a:r>
              <a:rPr lang="en" sz="1800">
                <a:uFill>
                  <a:noFill/>
                </a:uFill>
                <a:hlinkClick r:id="rId5"/>
              </a:rPr>
              <a:t>software components</a:t>
            </a:r>
            <a:r>
              <a:rPr lang="en" sz="1800"/>
              <a:t> called modules. NetBeans runs on </a:t>
            </a:r>
            <a:r>
              <a:rPr lang="en" sz="1800">
                <a:uFill>
                  <a:noFill/>
                </a:uFill>
                <a:hlinkClick r:id="rId6"/>
              </a:rPr>
              <a:t>Windows</a:t>
            </a:r>
            <a:r>
              <a:rPr lang="en" sz="1800"/>
              <a:t>, </a:t>
            </a:r>
            <a:r>
              <a:rPr lang="en" sz="1800">
                <a:uFill>
                  <a:noFill/>
                </a:uFill>
                <a:hlinkClick r:id="rId7"/>
              </a:rPr>
              <a:t>macOS</a:t>
            </a:r>
            <a:r>
              <a:rPr lang="en" sz="1800"/>
              <a:t>, </a:t>
            </a:r>
            <a:r>
              <a:rPr lang="en" sz="1800">
                <a:uFill>
                  <a:noFill/>
                </a:uFill>
                <a:hlinkClick r:id="rId8"/>
              </a:rPr>
              <a:t>Linux</a:t>
            </a:r>
            <a:r>
              <a:rPr lang="en" sz="1800"/>
              <a:t> and </a:t>
            </a:r>
            <a:r>
              <a:rPr lang="en" sz="1800">
                <a:uFill>
                  <a:noFill/>
                </a:uFill>
                <a:hlinkClick r:id="rId9"/>
              </a:rPr>
              <a:t>Solaris</a:t>
            </a:r>
            <a:r>
              <a:rPr lang="en" sz="1800"/>
              <a:t>.</a:t>
            </a: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6"/>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latin typeface="Times New Roman"/>
                <a:ea typeface="Times New Roman"/>
                <a:cs typeface="Times New Roman"/>
                <a:sym typeface="Times New Roman"/>
              </a:rPr>
              <a:t>3.2</a:t>
            </a:r>
            <a:r>
              <a:rPr b="1" lang="en">
                <a:latin typeface="Times New Roman"/>
                <a:ea typeface="Times New Roman"/>
                <a:cs typeface="Times New Roman"/>
                <a:sym typeface="Times New Roman"/>
              </a:rPr>
              <a:t>. Results</a:t>
            </a:r>
            <a:endParaRPr b="1">
              <a:latin typeface="Times New Roman"/>
              <a:ea typeface="Times New Roman"/>
              <a:cs typeface="Times New Roman"/>
              <a:sym typeface="Times New Roman"/>
            </a:endParaRPr>
          </a:p>
        </p:txBody>
      </p:sp>
      <p:pic>
        <p:nvPicPr>
          <p:cNvPr id="210" name="Google Shape;210;p36"/>
          <p:cNvPicPr preferRelativeResize="0"/>
          <p:nvPr/>
        </p:nvPicPr>
        <p:blipFill>
          <a:blip r:embed="rId3">
            <a:alphaModFix/>
          </a:blip>
          <a:stretch>
            <a:fillRect/>
          </a:stretch>
        </p:blipFill>
        <p:spPr>
          <a:xfrm>
            <a:off x="930000" y="1116925"/>
            <a:ext cx="6324129" cy="37804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37"/>
          <p:cNvPicPr preferRelativeResize="0"/>
          <p:nvPr/>
        </p:nvPicPr>
        <p:blipFill>
          <a:blip r:embed="rId3">
            <a:alphaModFix/>
          </a:blip>
          <a:stretch>
            <a:fillRect/>
          </a:stretch>
        </p:blipFill>
        <p:spPr>
          <a:xfrm>
            <a:off x="152400" y="152400"/>
            <a:ext cx="4143375" cy="4495800"/>
          </a:xfrm>
          <a:prstGeom prst="rect">
            <a:avLst/>
          </a:prstGeom>
          <a:noFill/>
          <a:ln>
            <a:noFill/>
          </a:ln>
        </p:spPr>
      </p:pic>
      <p:pic>
        <p:nvPicPr>
          <p:cNvPr id="216" name="Google Shape;216;p37"/>
          <p:cNvPicPr preferRelativeResize="0"/>
          <p:nvPr/>
        </p:nvPicPr>
        <p:blipFill>
          <a:blip r:embed="rId4">
            <a:alphaModFix/>
          </a:blip>
          <a:stretch>
            <a:fillRect/>
          </a:stretch>
        </p:blipFill>
        <p:spPr>
          <a:xfrm>
            <a:off x="4448175" y="152400"/>
            <a:ext cx="3718067" cy="48386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38"/>
          <p:cNvPicPr preferRelativeResize="0"/>
          <p:nvPr/>
        </p:nvPicPr>
        <p:blipFill>
          <a:blip r:embed="rId3">
            <a:alphaModFix/>
          </a:blip>
          <a:stretch>
            <a:fillRect/>
          </a:stretch>
        </p:blipFill>
        <p:spPr>
          <a:xfrm>
            <a:off x="1033075" y="206500"/>
            <a:ext cx="3333076" cy="2365262"/>
          </a:xfrm>
          <a:prstGeom prst="rect">
            <a:avLst/>
          </a:prstGeom>
          <a:noFill/>
          <a:ln>
            <a:noFill/>
          </a:ln>
        </p:spPr>
      </p:pic>
      <p:pic>
        <p:nvPicPr>
          <p:cNvPr id="222" name="Google Shape;222;p38"/>
          <p:cNvPicPr preferRelativeResize="0"/>
          <p:nvPr/>
        </p:nvPicPr>
        <p:blipFill>
          <a:blip r:embed="rId4">
            <a:alphaModFix/>
          </a:blip>
          <a:stretch>
            <a:fillRect/>
          </a:stretch>
        </p:blipFill>
        <p:spPr>
          <a:xfrm>
            <a:off x="4495800" y="206501"/>
            <a:ext cx="3074051" cy="2365250"/>
          </a:xfrm>
          <a:prstGeom prst="rect">
            <a:avLst/>
          </a:prstGeom>
          <a:noFill/>
          <a:ln>
            <a:noFill/>
          </a:ln>
        </p:spPr>
      </p:pic>
      <p:pic>
        <p:nvPicPr>
          <p:cNvPr id="223" name="Google Shape;223;p38"/>
          <p:cNvPicPr preferRelativeResize="0"/>
          <p:nvPr/>
        </p:nvPicPr>
        <p:blipFill>
          <a:blip r:embed="rId5">
            <a:alphaModFix/>
          </a:blip>
          <a:stretch>
            <a:fillRect/>
          </a:stretch>
        </p:blipFill>
        <p:spPr>
          <a:xfrm>
            <a:off x="2916476" y="2621100"/>
            <a:ext cx="3027670" cy="22669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39"/>
          <p:cNvPicPr preferRelativeResize="0"/>
          <p:nvPr/>
        </p:nvPicPr>
        <p:blipFill>
          <a:blip r:embed="rId3">
            <a:alphaModFix/>
          </a:blip>
          <a:stretch>
            <a:fillRect/>
          </a:stretch>
        </p:blipFill>
        <p:spPr>
          <a:xfrm>
            <a:off x="251425" y="98000"/>
            <a:ext cx="4194375" cy="2403474"/>
          </a:xfrm>
          <a:prstGeom prst="rect">
            <a:avLst/>
          </a:prstGeom>
          <a:noFill/>
          <a:ln>
            <a:noFill/>
          </a:ln>
        </p:spPr>
      </p:pic>
      <p:pic>
        <p:nvPicPr>
          <p:cNvPr id="229" name="Google Shape;229;p39"/>
          <p:cNvPicPr preferRelativeResize="0"/>
          <p:nvPr/>
        </p:nvPicPr>
        <p:blipFill>
          <a:blip r:embed="rId4">
            <a:alphaModFix/>
          </a:blip>
          <a:stretch>
            <a:fillRect/>
          </a:stretch>
        </p:blipFill>
        <p:spPr>
          <a:xfrm>
            <a:off x="4791275" y="136817"/>
            <a:ext cx="4109526" cy="2364658"/>
          </a:xfrm>
          <a:prstGeom prst="rect">
            <a:avLst/>
          </a:prstGeom>
          <a:noFill/>
          <a:ln>
            <a:noFill/>
          </a:ln>
        </p:spPr>
      </p:pic>
      <p:pic>
        <p:nvPicPr>
          <p:cNvPr id="230" name="Google Shape;230;p39"/>
          <p:cNvPicPr preferRelativeResize="0"/>
          <p:nvPr/>
        </p:nvPicPr>
        <p:blipFill>
          <a:blip r:embed="rId5">
            <a:alphaModFix/>
          </a:blip>
          <a:stretch>
            <a:fillRect/>
          </a:stretch>
        </p:blipFill>
        <p:spPr>
          <a:xfrm>
            <a:off x="251425" y="2585800"/>
            <a:ext cx="4194365" cy="2417150"/>
          </a:xfrm>
          <a:prstGeom prst="rect">
            <a:avLst/>
          </a:prstGeom>
          <a:noFill/>
          <a:ln>
            <a:noFill/>
          </a:ln>
        </p:spPr>
      </p:pic>
      <p:pic>
        <p:nvPicPr>
          <p:cNvPr id="231" name="Google Shape;231;p39"/>
          <p:cNvPicPr preferRelativeResize="0"/>
          <p:nvPr/>
        </p:nvPicPr>
        <p:blipFill>
          <a:blip r:embed="rId6">
            <a:alphaModFix/>
          </a:blip>
          <a:stretch>
            <a:fillRect/>
          </a:stretch>
        </p:blipFill>
        <p:spPr>
          <a:xfrm>
            <a:off x="4791275" y="2571753"/>
            <a:ext cx="4194374" cy="240969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40"/>
          <p:cNvPicPr preferRelativeResize="0"/>
          <p:nvPr/>
        </p:nvPicPr>
        <p:blipFill>
          <a:blip r:embed="rId3">
            <a:alphaModFix/>
          </a:blip>
          <a:stretch>
            <a:fillRect/>
          </a:stretch>
        </p:blipFill>
        <p:spPr>
          <a:xfrm>
            <a:off x="505275" y="290725"/>
            <a:ext cx="3813775" cy="4536625"/>
          </a:xfrm>
          <a:prstGeom prst="rect">
            <a:avLst/>
          </a:prstGeom>
          <a:noFill/>
          <a:ln>
            <a:noFill/>
          </a:ln>
        </p:spPr>
      </p:pic>
      <p:pic>
        <p:nvPicPr>
          <p:cNvPr id="237" name="Google Shape;237;p40"/>
          <p:cNvPicPr preferRelativeResize="0"/>
          <p:nvPr/>
        </p:nvPicPr>
        <p:blipFill>
          <a:blip r:embed="rId4">
            <a:alphaModFix/>
          </a:blip>
          <a:stretch>
            <a:fillRect/>
          </a:stretch>
        </p:blipFill>
        <p:spPr>
          <a:xfrm>
            <a:off x="4586575" y="241625"/>
            <a:ext cx="3813775" cy="456822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41"/>
          <p:cNvPicPr preferRelativeResize="0"/>
          <p:nvPr/>
        </p:nvPicPr>
        <p:blipFill>
          <a:blip r:embed="rId3">
            <a:alphaModFix/>
          </a:blip>
          <a:stretch>
            <a:fillRect/>
          </a:stretch>
        </p:blipFill>
        <p:spPr>
          <a:xfrm>
            <a:off x="152400" y="152400"/>
            <a:ext cx="4066567" cy="4838700"/>
          </a:xfrm>
          <a:prstGeom prst="rect">
            <a:avLst/>
          </a:prstGeom>
          <a:noFill/>
          <a:ln>
            <a:noFill/>
          </a:ln>
        </p:spPr>
      </p:pic>
      <p:pic>
        <p:nvPicPr>
          <p:cNvPr id="243" name="Google Shape;243;p41"/>
          <p:cNvPicPr preferRelativeResize="0"/>
          <p:nvPr/>
        </p:nvPicPr>
        <p:blipFill>
          <a:blip r:embed="rId4">
            <a:alphaModFix/>
          </a:blip>
          <a:stretch>
            <a:fillRect/>
          </a:stretch>
        </p:blipFill>
        <p:spPr>
          <a:xfrm>
            <a:off x="4371367" y="152400"/>
            <a:ext cx="4039582" cy="48387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ctrTitle"/>
          </p:nvPr>
        </p:nvSpPr>
        <p:spPr>
          <a:xfrm>
            <a:off x="512700" y="1893300"/>
            <a:ext cx="8118600" cy="1522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b="1" lang="en" sz="4000">
                <a:latin typeface="Times New Roman"/>
                <a:ea typeface="Times New Roman"/>
                <a:cs typeface="Times New Roman"/>
                <a:sym typeface="Times New Roman"/>
              </a:rPr>
              <a:t>1.Project Conception and Initiation</a:t>
            </a:r>
            <a:endParaRPr b="1" sz="4000">
              <a:latin typeface="Times New Roman"/>
              <a:ea typeface="Times New Roman"/>
              <a:cs typeface="Times New Roman"/>
              <a:sym typeface="Times New Roman"/>
            </a:endParaRPr>
          </a:p>
        </p:txBody>
      </p:sp>
      <p:sp>
        <p:nvSpPr>
          <p:cNvPr id="71" name="Google Shape;71;p15"/>
          <p:cNvSpPr txBox="1"/>
          <p:nvPr>
            <p:ph idx="1" type="subTitle"/>
          </p:nvPr>
        </p:nvSpPr>
        <p:spPr>
          <a:xfrm>
            <a:off x="512700" y="3672602"/>
            <a:ext cx="8118600" cy="955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sz="1200"/>
              <a:t>1.1 Abstract</a:t>
            </a:r>
            <a:endParaRPr sz="1200"/>
          </a:p>
          <a:p>
            <a:pPr indent="0" lvl="0" marL="0" rtl="0" algn="l">
              <a:lnSpc>
                <a:spcPct val="100000"/>
              </a:lnSpc>
              <a:spcBef>
                <a:spcPts val="0"/>
              </a:spcBef>
              <a:spcAft>
                <a:spcPts val="0"/>
              </a:spcAft>
              <a:buSzPts val="2400"/>
              <a:buNone/>
            </a:pPr>
            <a:r>
              <a:rPr lang="en" sz="1200"/>
              <a:t>1.2 Objectives</a:t>
            </a:r>
            <a:endParaRPr sz="1200"/>
          </a:p>
          <a:p>
            <a:pPr indent="0" lvl="0" marL="0" rtl="0" algn="l">
              <a:lnSpc>
                <a:spcPct val="100000"/>
              </a:lnSpc>
              <a:spcBef>
                <a:spcPts val="0"/>
              </a:spcBef>
              <a:spcAft>
                <a:spcPts val="0"/>
              </a:spcAft>
              <a:buSzPts val="2400"/>
              <a:buNone/>
            </a:pPr>
            <a:r>
              <a:rPr lang="en" sz="1200"/>
              <a:t>1.3 Problem Definition</a:t>
            </a:r>
            <a:endParaRPr sz="1200"/>
          </a:p>
          <a:p>
            <a:pPr indent="0" lvl="0" marL="0" rtl="0" algn="l">
              <a:lnSpc>
                <a:spcPct val="100000"/>
              </a:lnSpc>
              <a:spcBef>
                <a:spcPts val="0"/>
              </a:spcBef>
              <a:spcAft>
                <a:spcPts val="0"/>
              </a:spcAft>
              <a:buSzPts val="2400"/>
              <a:buNone/>
            </a:pPr>
            <a:r>
              <a:rPr lang="en" sz="1200"/>
              <a:t>1.4 Scope</a:t>
            </a:r>
            <a:endParaRPr sz="1200"/>
          </a:p>
          <a:p>
            <a:pPr indent="0" lvl="0" marL="0" rtl="0" algn="l">
              <a:lnSpc>
                <a:spcPct val="100000"/>
              </a:lnSpc>
              <a:spcBef>
                <a:spcPts val="0"/>
              </a:spcBef>
              <a:spcAft>
                <a:spcPts val="0"/>
              </a:spcAft>
              <a:buSzPts val="2400"/>
              <a:buNone/>
            </a:pPr>
            <a:r>
              <a:rPr lang="en" sz="1200"/>
              <a:t>1.5 Technology Stack</a:t>
            </a:r>
            <a:endParaRPr sz="1200"/>
          </a:p>
          <a:p>
            <a:pPr indent="0" lvl="0" marL="0" rtl="0" algn="l">
              <a:lnSpc>
                <a:spcPct val="100000"/>
              </a:lnSpc>
              <a:spcBef>
                <a:spcPts val="0"/>
              </a:spcBef>
              <a:spcAft>
                <a:spcPts val="0"/>
              </a:spcAft>
              <a:buSzPts val="2400"/>
              <a:buNone/>
            </a:pPr>
            <a:r>
              <a:rPr lang="en" sz="1200"/>
              <a:t>1.6 Benefits for environment &amp; society</a:t>
            </a:r>
            <a:endParaRPr sz="12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42"/>
          <p:cNvPicPr preferRelativeResize="0"/>
          <p:nvPr/>
        </p:nvPicPr>
        <p:blipFill>
          <a:blip r:embed="rId3">
            <a:alphaModFix/>
          </a:blip>
          <a:stretch>
            <a:fillRect/>
          </a:stretch>
        </p:blipFill>
        <p:spPr>
          <a:xfrm>
            <a:off x="65125" y="648300"/>
            <a:ext cx="2966450" cy="3109328"/>
          </a:xfrm>
          <a:prstGeom prst="rect">
            <a:avLst/>
          </a:prstGeom>
          <a:noFill/>
          <a:ln>
            <a:noFill/>
          </a:ln>
        </p:spPr>
      </p:pic>
      <p:pic>
        <p:nvPicPr>
          <p:cNvPr id="249" name="Google Shape;249;p42"/>
          <p:cNvPicPr preferRelativeResize="0"/>
          <p:nvPr/>
        </p:nvPicPr>
        <p:blipFill>
          <a:blip r:embed="rId4">
            <a:alphaModFix/>
          </a:blip>
          <a:stretch>
            <a:fillRect/>
          </a:stretch>
        </p:blipFill>
        <p:spPr>
          <a:xfrm>
            <a:off x="6220225" y="648300"/>
            <a:ext cx="2836300" cy="3109325"/>
          </a:xfrm>
          <a:prstGeom prst="rect">
            <a:avLst/>
          </a:prstGeom>
          <a:noFill/>
          <a:ln>
            <a:noFill/>
          </a:ln>
        </p:spPr>
      </p:pic>
      <p:pic>
        <p:nvPicPr>
          <p:cNvPr id="250" name="Google Shape;250;p42"/>
          <p:cNvPicPr preferRelativeResize="0"/>
          <p:nvPr/>
        </p:nvPicPr>
        <p:blipFill>
          <a:blip r:embed="rId5">
            <a:alphaModFix/>
          </a:blip>
          <a:stretch>
            <a:fillRect/>
          </a:stretch>
        </p:blipFill>
        <p:spPr>
          <a:xfrm>
            <a:off x="3177563" y="648300"/>
            <a:ext cx="2966450" cy="310931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3"/>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latin typeface="Times New Roman"/>
                <a:ea typeface="Times New Roman"/>
                <a:cs typeface="Times New Roman"/>
                <a:sym typeface="Times New Roman"/>
              </a:rPr>
              <a:t>4</a:t>
            </a:r>
            <a:r>
              <a:rPr b="1" lang="en">
                <a:latin typeface="Times New Roman"/>
                <a:ea typeface="Times New Roman"/>
                <a:cs typeface="Times New Roman"/>
                <a:sym typeface="Times New Roman"/>
              </a:rPr>
              <a:t>.Conclusion and Future Scope</a:t>
            </a:r>
            <a:endParaRPr b="1">
              <a:latin typeface="Times New Roman"/>
              <a:ea typeface="Times New Roman"/>
              <a:cs typeface="Times New Roman"/>
              <a:sym typeface="Times New Roman"/>
            </a:endParaRPr>
          </a:p>
        </p:txBody>
      </p:sp>
      <p:sp>
        <p:nvSpPr>
          <p:cNvPr id="256" name="Google Shape;256;p43"/>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sz="1400"/>
              <a:t>Conclusion : </a:t>
            </a:r>
            <a:endParaRPr sz="1400"/>
          </a:p>
          <a:p>
            <a:pPr indent="-317500" lvl="1" marL="914400" rtl="0" algn="l">
              <a:lnSpc>
                <a:spcPct val="115000"/>
              </a:lnSpc>
              <a:spcBef>
                <a:spcPts val="0"/>
              </a:spcBef>
              <a:spcAft>
                <a:spcPts val="0"/>
              </a:spcAft>
              <a:buSzPts val="1400"/>
              <a:buChar char="○"/>
            </a:pPr>
            <a:r>
              <a:rPr lang="en"/>
              <a:t>The use of expense management software reduces the unnecessary effort of creating expense reports manually, collecting and verifying the receipts of each expense.</a:t>
            </a:r>
            <a:endParaRPr/>
          </a:p>
          <a:p>
            <a:pPr indent="-317500" lvl="1" marL="914400" rtl="0" algn="l">
              <a:lnSpc>
                <a:spcPct val="115000"/>
              </a:lnSpc>
              <a:spcBef>
                <a:spcPts val="0"/>
              </a:spcBef>
              <a:spcAft>
                <a:spcPts val="0"/>
              </a:spcAft>
              <a:buSzPts val="1400"/>
              <a:buChar char="○"/>
            </a:pPr>
            <a:r>
              <a:rPr lang="en"/>
              <a:t> It can eliminate all these non-value adding activities, reducing the manual expense reporting time by 90%.</a:t>
            </a:r>
            <a:endParaRPr/>
          </a:p>
          <a:p>
            <a:pPr indent="-317500" lvl="1" marL="914400" rtl="0" algn="l">
              <a:lnSpc>
                <a:spcPct val="115000"/>
              </a:lnSpc>
              <a:spcBef>
                <a:spcPts val="0"/>
              </a:spcBef>
              <a:spcAft>
                <a:spcPts val="0"/>
              </a:spcAft>
              <a:buSzPts val="1400"/>
              <a:buChar char="○"/>
            </a:pPr>
            <a:r>
              <a:rPr lang="en"/>
              <a:t>By Creating Expense Manager using Java for GUI and Mysql for database we conclude that we have learnt to use java swing and the use of tables for </a:t>
            </a:r>
            <a:r>
              <a:rPr lang="en"/>
              <a:t>database. </a:t>
            </a:r>
            <a:r>
              <a:rPr lang="en"/>
              <a:t> </a:t>
            </a:r>
            <a:endParaRPr/>
          </a:p>
          <a:p>
            <a:pPr indent="-317500" lvl="0" marL="457200" rtl="0" algn="l">
              <a:lnSpc>
                <a:spcPct val="115000"/>
              </a:lnSpc>
              <a:spcBef>
                <a:spcPts val="0"/>
              </a:spcBef>
              <a:spcAft>
                <a:spcPts val="0"/>
              </a:spcAft>
              <a:buSzPts val="1400"/>
              <a:buChar char="●"/>
            </a:pPr>
            <a:r>
              <a:rPr lang="en" sz="1400"/>
              <a:t>Future Scope : </a:t>
            </a:r>
            <a:endParaRPr sz="1400"/>
          </a:p>
          <a:p>
            <a:pPr indent="-317500" lvl="1" marL="914400" marR="393700" rtl="0" algn="l">
              <a:lnSpc>
                <a:spcPct val="115000"/>
              </a:lnSpc>
              <a:spcBef>
                <a:spcPts val="0"/>
              </a:spcBef>
              <a:spcAft>
                <a:spcPts val="0"/>
              </a:spcAft>
              <a:buSzPts val="1400"/>
              <a:buChar char="○"/>
            </a:pPr>
            <a:r>
              <a:rPr lang="en"/>
              <a:t>Converting it into a Mobile Application for user friendly and handy use.</a:t>
            </a:r>
            <a:endParaRPr/>
          </a:p>
          <a:p>
            <a:pPr indent="-317500" lvl="1" marL="914400" rtl="0" algn="l">
              <a:lnSpc>
                <a:spcPct val="115000"/>
              </a:lnSpc>
              <a:spcBef>
                <a:spcPts val="0"/>
              </a:spcBef>
              <a:spcAft>
                <a:spcPts val="0"/>
              </a:spcAft>
              <a:buSzPts val="1400"/>
              <a:buChar char="○"/>
            </a:pPr>
            <a:r>
              <a:rPr lang="en"/>
              <a:t>Providing a HR view so that a company’s Expense on its employees and staff can be tracked.</a:t>
            </a:r>
            <a:endParaRPr/>
          </a:p>
          <a:p>
            <a:pPr indent="-317500" lvl="1" marL="914400" rtl="0" algn="l">
              <a:lnSpc>
                <a:spcPct val="115000"/>
              </a:lnSpc>
              <a:spcBef>
                <a:spcPts val="0"/>
              </a:spcBef>
              <a:spcAft>
                <a:spcPts val="0"/>
              </a:spcAft>
              <a:buSzPts val="1400"/>
              <a:buFont typeface="Georgia"/>
              <a:buChar char="○"/>
            </a:pPr>
            <a:r>
              <a:rPr lang="en"/>
              <a:t>A notification enabled system which will notify the user when He/She has very minimum balance.</a:t>
            </a:r>
            <a:endParaRPr>
              <a:latin typeface="Georgia"/>
              <a:ea typeface="Georgia"/>
              <a:cs typeface="Georgia"/>
              <a:sym typeface="Georgia"/>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4"/>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latin typeface="Times New Roman"/>
                <a:ea typeface="Times New Roman"/>
                <a:cs typeface="Times New Roman"/>
                <a:sym typeface="Times New Roman"/>
              </a:rPr>
              <a:t>5</a:t>
            </a:r>
            <a:r>
              <a:rPr b="1" lang="en">
                <a:latin typeface="Times New Roman"/>
                <a:ea typeface="Times New Roman"/>
                <a:cs typeface="Times New Roman"/>
                <a:sym typeface="Times New Roman"/>
              </a:rPr>
              <a:t>.Bibliography</a:t>
            </a:r>
            <a:endParaRPr b="1">
              <a:latin typeface="Times New Roman"/>
              <a:ea typeface="Times New Roman"/>
              <a:cs typeface="Times New Roman"/>
              <a:sym typeface="Times New Roman"/>
            </a:endParaRPr>
          </a:p>
        </p:txBody>
      </p:sp>
      <p:sp>
        <p:nvSpPr>
          <p:cNvPr id="262" name="Google Shape;262;p44"/>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p>
            <a:pPr indent="0" lvl="0" marL="63500" marR="393700" rtl="0" algn="just">
              <a:lnSpc>
                <a:spcPct val="150000"/>
              </a:lnSpc>
              <a:spcBef>
                <a:spcPts val="1400"/>
              </a:spcBef>
              <a:spcAft>
                <a:spcPts val="0"/>
              </a:spcAft>
              <a:buClr>
                <a:schemeClr val="dk1"/>
              </a:buClr>
              <a:buSzPts val="1100"/>
              <a:buFont typeface="Arial"/>
              <a:buNone/>
            </a:pPr>
            <a:r>
              <a:rPr lang="en" sz="1400"/>
              <a:t>[1]  </a:t>
            </a:r>
            <a:r>
              <a:rPr lang="en" sz="1400">
                <a:uFill>
                  <a:noFill/>
                </a:uFill>
                <a:hlinkClick r:id="rId3"/>
              </a:rPr>
              <a:t> Digital Payments Induce Over-Spending: Evidence from the 2016 Demonetization in India</a:t>
            </a:r>
            <a:endParaRPr sz="1400"/>
          </a:p>
          <a:p>
            <a:pPr indent="0" lvl="0" marL="63500" marR="393700" rtl="0" algn="just">
              <a:lnSpc>
                <a:spcPct val="150000"/>
              </a:lnSpc>
              <a:spcBef>
                <a:spcPts val="1400"/>
              </a:spcBef>
              <a:spcAft>
                <a:spcPts val="0"/>
              </a:spcAft>
              <a:buClr>
                <a:schemeClr val="dk1"/>
              </a:buClr>
              <a:buSzPts val="1100"/>
              <a:buFont typeface="Arial"/>
              <a:buNone/>
            </a:pPr>
            <a:r>
              <a:rPr lang="en" sz="1400"/>
              <a:t>[</a:t>
            </a:r>
            <a:r>
              <a:rPr lang="en" sz="1400">
                <a:uFill>
                  <a:noFill/>
                </a:uFill>
                <a:hlinkClick r:id="rId4"/>
              </a:rPr>
              <a:t>Sumit Agarwal (National University of Singapore)</a:t>
            </a:r>
            <a:r>
              <a:rPr lang="en" sz="1400"/>
              <a:t>,</a:t>
            </a:r>
            <a:r>
              <a:rPr lang="en" sz="1400">
                <a:uFill>
                  <a:noFill/>
                </a:uFill>
                <a:hlinkClick r:id="rId5"/>
              </a:rPr>
              <a:t> Pulak Ghosh (Indian Institute of Management Bangalore)</a:t>
            </a:r>
            <a:r>
              <a:rPr lang="en" sz="1400"/>
              <a:t>,</a:t>
            </a:r>
            <a:r>
              <a:rPr lang="en" sz="1400">
                <a:uFill>
                  <a:noFill/>
                </a:uFill>
                <a:hlinkClick r:id="rId6"/>
              </a:rPr>
              <a:t> Jing Li (Singapore Management University)</a:t>
            </a:r>
            <a:r>
              <a:rPr lang="en" sz="1400"/>
              <a:t>,</a:t>
            </a:r>
            <a:r>
              <a:rPr lang="en" sz="1400">
                <a:uFill>
                  <a:noFill/>
                </a:uFill>
                <a:hlinkClick r:id="rId7"/>
              </a:rPr>
              <a:t> Tianyue Ruan (National University of Singapor</a:t>
            </a:r>
            <a:r>
              <a:rPr lang="en" sz="1400"/>
              <a:t>e</a:t>
            </a:r>
            <a:endParaRPr sz="1400"/>
          </a:p>
          <a:p>
            <a:pPr indent="0" lvl="0" marL="0" rtl="0" algn="l">
              <a:lnSpc>
                <a:spcPct val="150000"/>
              </a:lnSpc>
              <a:spcBef>
                <a:spcPts val="0"/>
              </a:spcBef>
              <a:spcAft>
                <a:spcPts val="0"/>
              </a:spcAft>
              <a:buClr>
                <a:schemeClr val="dk1"/>
              </a:buClr>
              <a:buSzPts val="1100"/>
              <a:buFont typeface="Arial"/>
              <a:buNone/>
            </a:pPr>
            <a:r>
              <a:t/>
            </a:r>
            <a:endParaRPr b="1" sz="1200">
              <a:latin typeface="Georgia"/>
              <a:ea typeface="Georgia"/>
              <a:cs typeface="Georgia"/>
              <a:sym typeface="Georgia"/>
            </a:endParaRPr>
          </a:p>
          <a:p>
            <a:pPr indent="-228600" lvl="0" marL="457200" rtl="0" algn="l">
              <a:lnSpc>
                <a:spcPct val="115000"/>
              </a:lnSpc>
              <a:spcBef>
                <a:spcPts val="0"/>
              </a:spcBef>
              <a:spcAft>
                <a:spcPts val="0"/>
              </a:spcAft>
              <a:buSzPts val="1800"/>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5"/>
          <p:cNvSpPr txBox="1"/>
          <p:nvPr>
            <p:ph type="ctrTitle"/>
          </p:nvPr>
        </p:nvSpPr>
        <p:spPr>
          <a:xfrm>
            <a:off x="512700" y="1893300"/>
            <a:ext cx="8118600" cy="1522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b="1" lang="en">
                <a:latin typeface="Times New Roman"/>
                <a:ea typeface="Times New Roman"/>
                <a:cs typeface="Times New Roman"/>
                <a:sym typeface="Times New Roman"/>
              </a:rPr>
              <a:t>Thank You</a:t>
            </a:r>
            <a:endParaRPr b="1">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latin typeface="Times New Roman"/>
                <a:ea typeface="Times New Roman"/>
                <a:cs typeface="Times New Roman"/>
                <a:sym typeface="Times New Roman"/>
              </a:rPr>
              <a:t>1.1 Abstract</a:t>
            </a:r>
            <a:endParaRPr b="1">
              <a:latin typeface="Times New Roman"/>
              <a:ea typeface="Times New Roman"/>
              <a:cs typeface="Times New Roman"/>
              <a:sym typeface="Times New Roman"/>
            </a:endParaRPr>
          </a:p>
        </p:txBody>
      </p:sp>
      <p:sp>
        <p:nvSpPr>
          <p:cNvPr id="77" name="Google Shape;77;p16"/>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800"/>
              <a:buNone/>
            </a:pPr>
            <a:r>
              <a:t/>
            </a:r>
            <a:endParaRPr/>
          </a:p>
          <a:p>
            <a:pPr indent="-304800" lvl="0" marL="457200" rtl="0" algn="just">
              <a:lnSpc>
                <a:spcPct val="115000"/>
              </a:lnSpc>
              <a:spcBef>
                <a:spcPts val="0"/>
              </a:spcBef>
              <a:spcAft>
                <a:spcPts val="0"/>
              </a:spcAft>
              <a:buSzPts val="1200"/>
              <a:buAutoNum type="arabicPeriod"/>
            </a:pPr>
            <a:r>
              <a:rPr lang="en" sz="1200">
                <a:latin typeface="Open Sans"/>
                <a:ea typeface="Open Sans"/>
                <a:cs typeface="Open Sans"/>
                <a:sym typeface="Open Sans"/>
              </a:rPr>
              <a:t>According to a 2019 paper by Sumit Agarwal, Pulak Ghosh, Jing Li and Tianyue Ruan available on Asian Bureau of Finance and Economic Research, the advent of digital payments have led to overspending, especially among Indians. While curtailing digital transactions isn't the answer, monitoring one's spending could definitely help.</a:t>
            </a:r>
            <a:r>
              <a:rPr lang="en" sz="1200"/>
              <a:t>                                                              </a:t>
            </a:r>
            <a:endParaRPr sz="1200"/>
          </a:p>
          <a:p>
            <a:pPr indent="-304800" lvl="0" marL="457200" rtl="0" algn="just">
              <a:lnSpc>
                <a:spcPct val="115000"/>
              </a:lnSpc>
              <a:spcBef>
                <a:spcPts val="0"/>
              </a:spcBef>
              <a:spcAft>
                <a:spcPts val="0"/>
              </a:spcAft>
              <a:buSzPts val="1200"/>
              <a:buAutoNum type="arabicPeriod"/>
            </a:pPr>
            <a:r>
              <a:rPr lang="en" sz="1200">
                <a:latin typeface="Open Sans"/>
                <a:ea typeface="Open Sans"/>
                <a:cs typeface="Open Sans"/>
                <a:sym typeface="Open Sans"/>
              </a:rPr>
              <a:t>With this aim in mind, we have planned a Java-encoded application to keep track of the user's debited and credited amount. On the backend, JDK 8 would be used for Java implementation, with MySQL service for database and JDBC to connect the database. The user interface is to be designed using Java Swing. </a:t>
            </a:r>
            <a:r>
              <a:rPr lang="en" sz="1200"/>
              <a:t>                                              </a:t>
            </a:r>
            <a:endParaRPr sz="1200"/>
          </a:p>
          <a:p>
            <a:pPr indent="-304800" lvl="0" marL="457200" rtl="0" algn="just">
              <a:spcBef>
                <a:spcPts val="0"/>
              </a:spcBef>
              <a:spcAft>
                <a:spcPts val="0"/>
              </a:spcAft>
              <a:buSzPts val="1200"/>
              <a:buFont typeface="Open Sans"/>
              <a:buAutoNum type="arabicPeriod"/>
            </a:pPr>
            <a:r>
              <a:rPr lang="en" sz="1200">
                <a:latin typeface="Open Sans"/>
                <a:ea typeface="Open Sans"/>
                <a:cs typeface="Open Sans"/>
                <a:sym typeface="Open Sans"/>
              </a:rPr>
              <a:t>In conclusion, we intend for our program to be a financial management assistant, especially for the young and the millennial cluster. We believe that the program has the potential to be a success in the market, especially among the young and millennial dynamic.</a:t>
            </a:r>
            <a:endParaRPr sz="1200">
              <a:latin typeface="Open Sans"/>
              <a:ea typeface="Open Sans"/>
              <a:cs typeface="Open Sans"/>
              <a:sym typeface="Open Sans"/>
            </a:endParaRPr>
          </a:p>
          <a:p>
            <a:pPr indent="0" lvl="0" marL="457200" rtl="0" algn="l">
              <a:lnSpc>
                <a:spcPct val="115000"/>
              </a:lnSpc>
              <a:spcBef>
                <a:spcPts val="1200"/>
              </a:spcBef>
              <a:spcAft>
                <a:spcPts val="0"/>
              </a:spcAft>
              <a:buNone/>
            </a:pPr>
            <a:r>
              <a:rPr lang="en"/>
              <a:t>                                     </a:t>
            </a:r>
            <a:endParaRPr/>
          </a:p>
          <a:p>
            <a:pPr indent="-228600" lvl="0" marL="457200" rtl="0" algn="l">
              <a:lnSpc>
                <a:spcPct val="115000"/>
              </a:lnSpc>
              <a:spcBef>
                <a:spcPts val="0"/>
              </a:spcBef>
              <a:spcAft>
                <a:spcPts val="0"/>
              </a:spcAft>
              <a:buSzPts val="1800"/>
              <a:buNone/>
            </a:pPr>
            <a:r>
              <a:t/>
            </a:r>
            <a:endParaRPr/>
          </a:p>
        </p:txBody>
      </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latin typeface="Times New Roman"/>
                <a:ea typeface="Times New Roman"/>
                <a:cs typeface="Times New Roman"/>
                <a:sym typeface="Times New Roman"/>
              </a:rPr>
              <a:t>1.2 Objectives</a:t>
            </a:r>
            <a:endParaRPr b="1">
              <a:latin typeface="Times New Roman"/>
              <a:ea typeface="Times New Roman"/>
              <a:cs typeface="Times New Roman"/>
              <a:sym typeface="Times New Roman"/>
            </a:endParaRPr>
          </a:p>
        </p:txBody>
      </p:sp>
      <p:sp>
        <p:nvSpPr>
          <p:cNvPr id="83" name="Google Shape;83;p17"/>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Open Sans"/>
              <a:buChar char="●"/>
            </a:pPr>
            <a:r>
              <a:rPr lang="en">
                <a:latin typeface="Open Sans"/>
                <a:ea typeface="Open Sans"/>
                <a:cs typeface="Open Sans"/>
                <a:sym typeface="Open Sans"/>
              </a:rPr>
              <a:t>Reduce Paper Receipts.</a:t>
            </a:r>
            <a:endParaRPr>
              <a:latin typeface="Open Sans"/>
              <a:ea typeface="Open Sans"/>
              <a:cs typeface="Open Sans"/>
              <a:sym typeface="Open Sans"/>
            </a:endParaRPr>
          </a:p>
          <a:p>
            <a:pPr indent="-342900" lvl="0" marL="457200" rtl="0" algn="l">
              <a:spcBef>
                <a:spcPts val="0"/>
              </a:spcBef>
              <a:spcAft>
                <a:spcPts val="0"/>
              </a:spcAft>
              <a:buSzPts val="1800"/>
              <a:buFont typeface="Open Sans"/>
              <a:buChar char="●"/>
            </a:pPr>
            <a:r>
              <a:rPr lang="en">
                <a:latin typeface="Open Sans"/>
                <a:ea typeface="Open Sans"/>
                <a:cs typeface="Open Sans"/>
                <a:sym typeface="Open Sans"/>
              </a:rPr>
              <a:t>Maintaining the record of transaction</a:t>
            </a:r>
            <a:endParaRPr>
              <a:latin typeface="Open Sans"/>
              <a:ea typeface="Open Sans"/>
              <a:cs typeface="Open Sans"/>
              <a:sym typeface="Open Sans"/>
            </a:endParaRPr>
          </a:p>
          <a:p>
            <a:pPr indent="-342900" lvl="0" marL="457200" rtl="0" algn="l">
              <a:spcBef>
                <a:spcPts val="0"/>
              </a:spcBef>
              <a:spcAft>
                <a:spcPts val="0"/>
              </a:spcAft>
              <a:buSzPts val="1800"/>
              <a:buFont typeface="Open Sans"/>
              <a:buChar char="●"/>
            </a:pPr>
            <a:r>
              <a:rPr lang="en">
                <a:latin typeface="Open Sans"/>
                <a:ea typeface="Open Sans"/>
                <a:cs typeface="Open Sans"/>
                <a:sym typeface="Open Sans"/>
              </a:rPr>
              <a:t>Minimise the risk of losing track of your expense.</a:t>
            </a:r>
            <a:endParaRPr>
              <a:latin typeface="Open Sans"/>
              <a:ea typeface="Open Sans"/>
              <a:cs typeface="Open Sans"/>
              <a:sym typeface="Open Sans"/>
            </a:endParaRPr>
          </a:p>
          <a:p>
            <a:pPr indent="-342900" lvl="0" marL="457200" rtl="0" algn="l">
              <a:spcBef>
                <a:spcPts val="0"/>
              </a:spcBef>
              <a:spcAft>
                <a:spcPts val="0"/>
              </a:spcAft>
              <a:buSzPts val="1800"/>
              <a:buFont typeface="Open Sans"/>
              <a:buChar char="●"/>
            </a:pPr>
            <a:r>
              <a:rPr lang="en">
                <a:latin typeface="Open Sans"/>
                <a:ea typeface="Open Sans"/>
                <a:cs typeface="Open Sans"/>
                <a:sym typeface="Open Sans"/>
              </a:rPr>
              <a:t>Get a report on your expenditure date wise and category wise.</a:t>
            </a:r>
            <a:r>
              <a:rPr lang="en"/>
              <a:t>                    </a:t>
            </a:r>
            <a:endParaRPr/>
          </a:p>
          <a:p>
            <a:pPr indent="-228600" lvl="0" marL="457200" rtl="0" algn="l">
              <a:lnSpc>
                <a:spcPct val="115000"/>
              </a:lnSpc>
              <a:spcBef>
                <a:spcPts val="1200"/>
              </a:spcBef>
              <a:spcAft>
                <a:spcPts val="0"/>
              </a:spcAft>
              <a:buSzPts val="18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latin typeface="Times New Roman"/>
                <a:ea typeface="Times New Roman"/>
                <a:cs typeface="Times New Roman"/>
                <a:sym typeface="Times New Roman"/>
              </a:rPr>
              <a:t>1.3 Problem Definition</a:t>
            </a:r>
            <a:endParaRPr b="1">
              <a:latin typeface="Times New Roman"/>
              <a:ea typeface="Times New Roman"/>
              <a:cs typeface="Times New Roman"/>
              <a:sym typeface="Times New Roman"/>
            </a:endParaRPr>
          </a:p>
        </p:txBody>
      </p:sp>
      <p:sp>
        <p:nvSpPr>
          <p:cNvPr id="89" name="Google Shape;89;p18"/>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latin typeface="Open Sans"/>
                <a:ea typeface="Open Sans"/>
                <a:cs typeface="Open Sans"/>
                <a:sym typeface="Open Sans"/>
              </a:rPr>
              <a:t>To create a Java-based Program for managing day-to-day expenses allowing the user to Login and keep a track of his/her Debited and Credited Amounts. </a:t>
            </a:r>
            <a:endParaRPr>
              <a:latin typeface="Open Sans"/>
              <a:ea typeface="Open Sans"/>
              <a:cs typeface="Open Sans"/>
              <a:sym typeface="Open Sans"/>
            </a:endParaRPr>
          </a:p>
          <a:p>
            <a:pPr indent="-342900" lvl="0" marL="457200" rtl="0" algn="l">
              <a:lnSpc>
                <a:spcPct val="115000"/>
              </a:lnSpc>
              <a:spcBef>
                <a:spcPts val="0"/>
              </a:spcBef>
              <a:spcAft>
                <a:spcPts val="0"/>
              </a:spcAft>
              <a:buSzPts val="1800"/>
              <a:buChar char="●"/>
            </a:pPr>
            <a:r>
              <a:rPr lang="en">
                <a:latin typeface="Open Sans"/>
                <a:ea typeface="Open Sans"/>
                <a:cs typeface="Open Sans"/>
                <a:sym typeface="Open Sans"/>
              </a:rPr>
              <a:t>To allow the user to generate a report of his expenditure by adding custom dates and even providing a way to add user based categories and delete them.</a:t>
            </a:r>
            <a:r>
              <a:rPr lang="en"/>
              <a:t>                                  </a:t>
            </a:r>
            <a:endParaRPr/>
          </a:p>
          <a:p>
            <a:pPr indent="0" lvl="0" marL="0" rtl="0" algn="l">
              <a:lnSpc>
                <a:spcPct val="115000"/>
              </a:lnSpc>
              <a:spcBef>
                <a:spcPts val="0"/>
              </a:spcBef>
              <a:spcAft>
                <a:spcPts val="0"/>
              </a:spcAft>
              <a:buNone/>
            </a:pPr>
            <a:r>
              <a:rPr lang="en"/>
              <a:t>                              </a:t>
            </a:r>
            <a:endParaRPr/>
          </a:p>
          <a:p>
            <a:pPr indent="-228600" lvl="0" marL="457200" rtl="0" algn="l">
              <a:lnSpc>
                <a:spcPct val="115000"/>
              </a:lnSpc>
              <a:spcBef>
                <a:spcPts val="0"/>
              </a:spcBef>
              <a:spcAft>
                <a:spcPts val="0"/>
              </a:spcAft>
              <a:buSzPts val="18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latin typeface="Times New Roman"/>
                <a:ea typeface="Times New Roman"/>
                <a:cs typeface="Times New Roman"/>
                <a:sym typeface="Times New Roman"/>
              </a:rPr>
              <a:t>1.4 Scope</a:t>
            </a:r>
            <a:endParaRPr b="1">
              <a:latin typeface="Times New Roman"/>
              <a:ea typeface="Times New Roman"/>
              <a:cs typeface="Times New Roman"/>
              <a:sym typeface="Times New Roman"/>
            </a:endParaRPr>
          </a:p>
        </p:txBody>
      </p:sp>
      <p:sp>
        <p:nvSpPr>
          <p:cNvPr id="95" name="Google Shape;95;p19"/>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 </a:t>
            </a:r>
            <a:r>
              <a:rPr lang="en"/>
              <a:t>Provides a Login System for individual user.</a:t>
            </a:r>
            <a:endParaRPr/>
          </a:p>
          <a:p>
            <a:pPr indent="-342900" lvl="1" marL="914400" rtl="0" algn="l">
              <a:lnSpc>
                <a:spcPct val="115000"/>
              </a:lnSpc>
              <a:spcBef>
                <a:spcPts val="0"/>
              </a:spcBef>
              <a:spcAft>
                <a:spcPts val="0"/>
              </a:spcAft>
              <a:buSzPts val="1800"/>
              <a:buChar char="○"/>
            </a:pPr>
            <a:r>
              <a:rPr lang="en"/>
              <a:t>Sign Up page.</a:t>
            </a:r>
            <a:endParaRPr/>
          </a:p>
          <a:p>
            <a:pPr indent="-342900" lvl="1" marL="914400" rtl="0" algn="l">
              <a:lnSpc>
                <a:spcPct val="115000"/>
              </a:lnSpc>
              <a:spcBef>
                <a:spcPts val="0"/>
              </a:spcBef>
              <a:spcAft>
                <a:spcPts val="0"/>
              </a:spcAft>
              <a:buSzPts val="1800"/>
              <a:buChar char="○"/>
            </a:pPr>
            <a:r>
              <a:rPr lang="en"/>
              <a:t>Forgot Password page.                          </a:t>
            </a:r>
            <a:endParaRPr/>
          </a:p>
          <a:p>
            <a:pPr indent="-342900" lvl="0" marL="457200" rtl="0" algn="l">
              <a:lnSpc>
                <a:spcPct val="115000"/>
              </a:lnSpc>
              <a:spcBef>
                <a:spcPts val="0"/>
              </a:spcBef>
              <a:spcAft>
                <a:spcPts val="0"/>
              </a:spcAft>
              <a:buSzPts val="1800"/>
              <a:buChar char="●"/>
            </a:pPr>
            <a:r>
              <a:rPr lang="en"/>
              <a:t> Save all the expenses.                  </a:t>
            </a:r>
            <a:endParaRPr/>
          </a:p>
          <a:p>
            <a:pPr indent="-342900" lvl="0" marL="457200" rtl="0" algn="l">
              <a:lnSpc>
                <a:spcPct val="115000"/>
              </a:lnSpc>
              <a:spcBef>
                <a:spcPts val="0"/>
              </a:spcBef>
              <a:spcAft>
                <a:spcPts val="0"/>
              </a:spcAft>
              <a:buSzPts val="1800"/>
              <a:buChar char="●"/>
            </a:pPr>
            <a:r>
              <a:rPr lang="en"/>
              <a:t> </a:t>
            </a:r>
            <a:r>
              <a:rPr lang="en"/>
              <a:t>Generate report :</a:t>
            </a:r>
            <a:endParaRPr/>
          </a:p>
          <a:p>
            <a:pPr indent="-317500" lvl="1" marL="914400" rtl="0" algn="l">
              <a:lnSpc>
                <a:spcPct val="115000"/>
              </a:lnSpc>
              <a:spcBef>
                <a:spcPts val="0"/>
              </a:spcBef>
              <a:spcAft>
                <a:spcPts val="0"/>
              </a:spcAft>
              <a:buSzPts val="1400"/>
              <a:buChar char="○"/>
            </a:pPr>
            <a:r>
              <a:rPr lang="en"/>
              <a:t>Date wise.</a:t>
            </a:r>
            <a:endParaRPr/>
          </a:p>
          <a:p>
            <a:pPr indent="-317500" lvl="1" marL="914400" rtl="0" algn="l">
              <a:lnSpc>
                <a:spcPct val="115000"/>
              </a:lnSpc>
              <a:spcBef>
                <a:spcPts val="0"/>
              </a:spcBef>
              <a:spcAft>
                <a:spcPts val="0"/>
              </a:spcAft>
              <a:buSzPts val="1400"/>
              <a:buChar char="○"/>
            </a:pPr>
            <a:r>
              <a:rPr lang="en"/>
              <a:t>Category wise.</a:t>
            </a:r>
            <a:endParaRPr/>
          </a:p>
          <a:p>
            <a:pPr indent="-317500" lvl="1" marL="914400" rtl="0" algn="l">
              <a:lnSpc>
                <a:spcPct val="115000"/>
              </a:lnSpc>
              <a:spcBef>
                <a:spcPts val="0"/>
              </a:spcBef>
              <a:spcAft>
                <a:spcPts val="0"/>
              </a:spcAft>
              <a:buSzPts val="1400"/>
              <a:buChar char="○"/>
            </a:pPr>
            <a:r>
              <a:rPr lang="en"/>
              <a:t>Date and Category wise.</a:t>
            </a:r>
            <a:endParaRPr/>
          </a:p>
          <a:p>
            <a:pPr indent="-342900" lvl="0" marL="457200" rtl="0" algn="l">
              <a:lnSpc>
                <a:spcPct val="115000"/>
              </a:lnSpc>
              <a:spcBef>
                <a:spcPts val="0"/>
              </a:spcBef>
              <a:spcAft>
                <a:spcPts val="0"/>
              </a:spcAft>
              <a:buSzPts val="1800"/>
              <a:buChar char="●"/>
            </a:pPr>
            <a:r>
              <a:rPr lang="en"/>
              <a:t> Add Category</a:t>
            </a:r>
            <a:endParaRPr/>
          </a:p>
          <a:p>
            <a:pPr indent="-228600" lvl="0" marL="457200" rtl="0" algn="l">
              <a:lnSpc>
                <a:spcPct val="115000"/>
              </a:lnSpc>
              <a:spcBef>
                <a:spcPts val="0"/>
              </a:spcBef>
              <a:spcAft>
                <a:spcPts val="0"/>
              </a:spcAft>
              <a:buSzPts val="18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latin typeface="Times New Roman"/>
                <a:ea typeface="Times New Roman"/>
                <a:cs typeface="Times New Roman"/>
                <a:sym typeface="Times New Roman"/>
              </a:rPr>
              <a:t>1.5 Technology stack</a:t>
            </a:r>
            <a:endParaRPr b="1">
              <a:latin typeface="Times New Roman"/>
              <a:ea typeface="Times New Roman"/>
              <a:cs typeface="Times New Roman"/>
              <a:sym typeface="Times New Roman"/>
            </a:endParaRPr>
          </a:p>
        </p:txBody>
      </p:sp>
      <p:sp>
        <p:nvSpPr>
          <p:cNvPr id="101" name="Google Shape;101;p20"/>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Open Sans"/>
              <a:buChar char="●"/>
            </a:pPr>
            <a:r>
              <a:rPr lang="en">
                <a:latin typeface="Open Sans"/>
                <a:ea typeface="Open Sans"/>
                <a:cs typeface="Open Sans"/>
                <a:sym typeface="Open Sans"/>
              </a:rPr>
              <a:t>Programming language : Java</a:t>
            </a:r>
            <a:endParaRPr>
              <a:latin typeface="Open Sans"/>
              <a:ea typeface="Open Sans"/>
              <a:cs typeface="Open Sans"/>
              <a:sym typeface="Open Sans"/>
            </a:endParaRPr>
          </a:p>
          <a:p>
            <a:pPr indent="-342900" lvl="0" marL="457200" rtl="0" algn="l">
              <a:spcBef>
                <a:spcPts val="0"/>
              </a:spcBef>
              <a:spcAft>
                <a:spcPts val="0"/>
              </a:spcAft>
              <a:buSzPts val="1800"/>
              <a:buFont typeface="Open Sans"/>
              <a:buChar char="●"/>
            </a:pPr>
            <a:r>
              <a:rPr lang="en">
                <a:latin typeface="Open Sans"/>
                <a:ea typeface="Open Sans"/>
                <a:cs typeface="Open Sans"/>
                <a:sym typeface="Open Sans"/>
              </a:rPr>
              <a:t>Database : MySql</a:t>
            </a:r>
            <a:endParaRPr>
              <a:latin typeface="Open Sans"/>
              <a:ea typeface="Open Sans"/>
              <a:cs typeface="Open Sans"/>
              <a:sym typeface="Open Sans"/>
            </a:endParaRPr>
          </a:p>
          <a:p>
            <a:pPr indent="-342900" lvl="0" marL="457200" rtl="0" algn="l">
              <a:spcBef>
                <a:spcPts val="0"/>
              </a:spcBef>
              <a:spcAft>
                <a:spcPts val="0"/>
              </a:spcAft>
              <a:buSzPts val="1800"/>
              <a:buFont typeface="Open Sans"/>
              <a:buChar char="●"/>
            </a:pPr>
            <a:r>
              <a:rPr lang="en">
                <a:latin typeface="Open Sans"/>
                <a:ea typeface="Open Sans"/>
                <a:cs typeface="Open Sans"/>
                <a:sym typeface="Open Sans"/>
              </a:rPr>
              <a:t>JDBC ( for connecting to Database )</a:t>
            </a:r>
            <a:endParaRPr>
              <a:latin typeface="Open Sans"/>
              <a:ea typeface="Open Sans"/>
              <a:cs typeface="Open Sans"/>
              <a:sym typeface="Open Sans"/>
            </a:endParaRPr>
          </a:p>
          <a:p>
            <a:pPr indent="-342900" lvl="0" marL="457200" rtl="0" algn="l">
              <a:spcBef>
                <a:spcPts val="0"/>
              </a:spcBef>
              <a:spcAft>
                <a:spcPts val="0"/>
              </a:spcAft>
              <a:buSzPts val="1800"/>
              <a:buFont typeface="Open Sans"/>
              <a:buChar char="●"/>
            </a:pPr>
            <a:r>
              <a:rPr lang="en">
                <a:latin typeface="Open Sans"/>
                <a:ea typeface="Open Sans"/>
                <a:cs typeface="Open Sans"/>
                <a:sym typeface="Open Sans"/>
              </a:rPr>
              <a:t>User Interface : Java Swing</a:t>
            </a:r>
            <a:endParaRPr>
              <a:latin typeface="Open Sans"/>
              <a:ea typeface="Open Sans"/>
              <a:cs typeface="Open Sans"/>
              <a:sym typeface="Open Sans"/>
            </a:endParaRPr>
          </a:p>
          <a:p>
            <a:pPr indent="-342900" lvl="0" marL="457200" rtl="0" algn="l">
              <a:spcBef>
                <a:spcPts val="0"/>
              </a:spcBef>
              <a:spcAft>
                <a:spcPts val="0"/>
              </a:spcAft>
              <a:buSzPts val="1800"/>
              <a:buFont typeface="Open Sans"/>
              <a:buChar char="●"/>
            </a:pPr>
            <a:r>
              <a:rPr lang="en">
                <a:latin typeface="Open Sans"/>
                <a:ea typeface="Open Sans"/>
                <a:cs typeface="Open Sans"/>
                <a:sym typeface="Open Sans"/>
              </a:rPr>
              <a:t>Tools : </a:t>
            </a:r>
            <a:endParaRPr>
              <a:latin typeface="Open Sans"/>
              <a:ea typeface="Open Sans"/>
              <a:cs typeface="Open Sans"/>
              <a:sym typeface="Open Sans"/>
            </a:endParaRPr>
          </a:p>
          <a:p>
            <a:pPr indent="-323850" lvl="1" marL="914400" rtl="0" algn="l">
              <a:spcBef>
                <a:spcPts val="0"/>
              </a:spcBef>
              <a:spcAft>
                <a:spcPts val="0"/>
              </a:spcAft>
              <a:buSzPts val="1500"/>
              <a:buFont typeface="Open Sans"/>
              <a:buChar char="○"/>
            </a:pPr>
            <a:r>
              <a:rPr lang="en" sz="1500">
                <a:latin typeface="Open Sans"/>
                <a:ea typeface="Open Sans"/>
                <a:cs typeface="Open Sans"/>
                <a:sym typeface="Open Sans"/>
              </a:rPr>
              <a:t>NetBeans</a:t>
            </a:r>
            <a:endParaRPr sz="1500">
              <a:latin typeface="Open Sans"/>
              <a:ea typeface="Open Sans"/>
              <a:cs typeface="Open Sans"/>
              <a:sym typeface="Open Sans"/>
            </a:endParaRPr>
          </a:p>
          <a:p>
            <a:pPr indent="-323850" lvl="1" marL="914400" rtl="0" algn="l">
              <a:spcBef>
                <a:spcPts val="0"/>
              </a:spcBef>
              <a:spcAft>
                <a:spcPts val="0"/>
              </a:spcAft>
              <a:buSzPts val="1500"/>
              <a:buFont typeface="Open Sans"/>
              <a:buChar char="○"/>
            </a:pPr>
            <a:r>
              <a:rPr lang="en" sz="1500">
                <a:latin typeface="Open Sans"/>
                <a:ea typeface="Open Sans"/>
                <a:cs typeface="Open Sans"/>
                <a:sym typeface="Open Sans"/>
              </a:rPr>
              <a:t>Eclipse IDE</a:t>
            </a:r>
            <a:endParaRPr sz="1500">
              <a:latin typeface="Open Sans"/>
              <a:ea typeface="Open Sans"/>
              <a:cs typeface="Open Sans"/>
              <a:sym typeface="Open Sans"/>
            </a:endParaRPr>
          </a:p>
          <a:p>
            <a:pPr indent="-323850" lvl="1" marL="914400" rtl="0" algn="l">
              <a:spcBef>
                <a:spcPts val="0"/>
              </a:spcBef>
              <a:spcAft>
                <a:spcPts val="0"/>
              </a:spcAft>
              <a:buClr>
                <a:srgbClr val="695D46"/>
              </a:buClr>
              <a:buSzPts val="1500"/>
              <a:buFont typeface="Open Sans"/>
              <a:buChar char="○"/>
            </a:pPr>
            <a:r>
              <a:rPr lang="en" sz="1500">
                <a:latin typeface="Open Sans"/>
                <a:ea typeface="Open Sans"/>
                <a:cs typeface="Open Sans"/>
                <a:sym typeface="Open Sans"/>
              </a:rPr>
              <a:t>Visual Studio Code Editor</a:t>
            </a:r>
            <a:r>
              <a:rPr lang="en"/>
              <a:t>                                </a:t>
            </a:r>
            <a:endParaRPr/>
          </a:p>
          <a:p>
            <a:pPr indent="0" lvl="0" marL="0" rtl="0" algn="l">
              <a:lnSpc>
                <a:spcPct val="115000"/>
              </a:lnSpc>
              <a:spcBef>
                <a:spcPts val="1200"/>
              </a:spcBef>
              <a:spcAft>
                <a:spcPts val="0"/>
              </a:spcAft>
              <a:buNone/>
            </a:pPr>
            <a:r>
              <a:rPr lang="en"/>
              <a:t>                        </a:t>
            </a:r>
            <a:endParaRPr/>
          </a:p>
          <a:p>
            <a:pPr indent="-228600" lvl="0" marL="457200" rtl="0" algn="l">
              <a:lnSpc>
                <a:spcPct val="115000"/>
              </a:lnSpc>
              <a:spcBef>
                <a:spcPts val="0"/>
              </a:spcBef>
              <a:spcAft>
                <a:spcPts val="0"/>
              </a:spcAft>
              <a:buSzPts val="18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latin typeface="Times New Roman"/>
                <a:ea typeface="Times New Roman"/>
                <a:cs typeface="Times New Roman"/>
                <a:sym typeface="Times New Roman"/>
              </a:rPr>
              <a:t>1.6 Benefits for environment &amp; Society</a:t>
            </a:r>
            <a:endParaRPr b="1">
              <a:latin typeface="Times New Roman"/>
              <a:ea typeface="Times New Roman"/>
              <a:cs typeface="Times New Roman"/>
              <a:sym typeface="Times New Roman"/>
            </a:endParaRPr>
          </a:p>
        </p:txBody>
      </p:sp>
      <p:grpSp>
        <p:nvGrpSpPr>
          <p:cNvPr id="107" name="Google Shape;107;p21"/>
          <p:cNvGrpSpPr/>
          <p:nvPr/>
        </p:nvGrpSpPr>
        <p:grpSpPr>
          <a:xfrm>
            <a:off x="3500987" y="1171612"/>
            <a:ext cx="1937270" cy="1784567"/>
            <a:chOff x="3614360" y="410488"/>
            <a:chExt cx="2166000" cy="2166000"/>
          </a:xfrm>
        </p:grpSpPr>
        <p:sp>
          <p:nvSpPr>
            <p:cNvPr id="108" name="Google Shape;108;p21"/>
            <p:cNvSpPr/>
            <p:nvPr/>
          </p:nvSpPr>
          <p:spPr>
            <a:xfrm>
              <a:off x="3614360" y="410488"/>
              <a:ext cx="2166000" cy="2166000"/>
            </a:xfrm>
            <a:prstGeom prst="ellipse">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1"/>
            <p:cNvSpPr txBox="1"/>
            <p:nvPr/>
          </p:nvSpPr>
          <p:spPr>
            <a:xfrm>
              <a:off x="3961563" y="924350"/>
              <a:ext cx="1496100" cy="70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Improving Finance</a:t>
              </a:r>
              <a:endParaRPr sz="1200">
                <a:solidFill>
                  <a:srgbClr val="FFFFFF"/>
                </a:solidFill>
                <a:latin typeface="Roboto"/>
                <a:ea typeface="Roboto"/>
                <a:cs typeface="Roboto"/>
                <a:sym typeface="Roboto"/>
              </a:endParaRPr>
            </a:p>
            <a:p>
              <a:pPr indent="0" lvl="0" marL="0" rtl="0" algn="ctr">
                <a:spcBef>
                  <a:spcPts val="0"/>
                </a:spcBef>
                <a:spcAft>
                  <a:spcPts val="0"/>
                </a:spcAft>
                <a:buNone/>
              </a:pPr>
              <a:r>
                <a:rPr lang="en" sz="1200">
                  <a:solidFill>
                    <a:srgbClr val="FFFFFF"/>
                  </a:solidFill>
                  <a:latin typeface="Roboto"/>
                  <a:ea typeface="Roboto"/>
                  <a:cs typeface="Roboto"/>
                  <a:sym typeface="Roboto"/>
                </a:rPr>
                <a:t>Management Control</a:t>
              </a:r>
              <a:endParaRPr sz="1200">
                <a:solidFill>
                  <a:srgbClr val="FFFFFF"/>
                </a:solidFill>
                <a:latin typeface="Roboto"/>
                <a:ea typeface="Roboto"/>
                <a:cs typeface="Roboto"/>
                <a:sym typeface="Roboto"/>
              </a:endParaRPr>
            </a:p>
          </p:txBody>
        </p:sp>
      </p:grpSp>
      <p:grpSp>
        <p:nvGrpSpPr>
          <p:cNvPr id="110" name="Google Shape;110;p21"/>
          <p:cNvGrpSpPr/>
          <p:nvPr/>
        </p:nvGrpSpPr>
        <p:grpSpPr>
          <a:xfrm>
            <a:off x="2521714" y="2064241"/>
            <a:ext cx="1937270" cy="1784567"/>
            <a:chOff x="2519466" y="1493908"/>
            <a:chExt cx="2166000" cy="2166000"/>
          </a:xfrm>
        </p:grpSpPr>
        <p:sp>
          <p:nvSpPr>
            <p:cNvPr id="111" name="Google Shape;111;p21"/>
            <p:cNvSpPr/>
            <p:nvPr/>
          </p:nvSpPr>
          <p:spPr>
            <a:xfrm>
              <a:off x="2519466" y="1493908"/>
              <a:ext cx="2166000" cy="2166000"/>
            </a:xfrm>
            <a:prstGeom prst="ellipse">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1"/>
            <p:cNvSpPr txBox="1"/>
            <p:nvPr/>
          </p:nvSpPr>
          <p:spPr>
            <a:xfrm>
              <a:off x="2633313" y="2207550"/>
              <a:ext cx="1496100" cy="70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Roboto"/>
                  <a:ea typeface="Roboto"/>
                  <a:cs typeface="Roboto"/>
                  <a:sym typeface="Roboto"/>
                </a:rPr>
                <a:t>Import &amp; Export </a:t>
              </a:r>
              <a:endParaRPr sz="1300">
                <a:solidFill>
                  <a:srgbClr val="FFFFFF"/>
                </a:solidFill>
                <a:latin typeface="Roboto"/>
                <a:ea typeface="Roboto"/>
                <a:cs typeface="Roboto"/>
                <a:sym typeface="Roboto"/>
              </a:endParaRPr>
            </a:p>
            <a:p>
              <a:pPr indent="0" lvl="0" marL="0" rtl="0" algn="ctr">
                <a:spcBef>
                  <a:spcPts val="0"/>
                </a:spcBef>
                <a:spcAft>
                  <a:spcPts val="0"/>
                </a:spcAft>
                <a:buNone/>
              </a:pPr>
              <a:r>
                <a:rPr lang="en" sz="1300">
                  <a:solidFill>
                    <a:srgbClr val="FFFFFF"/>
                  </a:solidFill>
                  <a:latin typeface="Roboto"/>
                  <a:ea typeface="Roboto"/>
                  <a:cs typeface="Roboto"/>
                  <a:sym typeface="Roboto"/>
                </a:rPr>
                <a:t>Amount activities</a:t>
              </a:r>
              <a:endParaRPr sz="1300">
                <a:solidFill>
                  <a:srgbClr val="FFFFFF"/>
                </a:solidFill>
                <a:latin typeface="Roboto"/>
                <a:ea typeface="Roboto"/>
                <a:cs typeface="Roboto"/>
                <a:sym typeface="Roboto"/>
              </a:endParaRPr>
            </a:p>
          </p:txBody>
        </p:sp>
      </p:grpSp>
      <p:grpSp>
        <p:nvGrpSpPr>
          <p:cNvPr id="113" name="Google Shape;113;p21"/>
          <p:cNvGrpSpPr/>
          <p:nvPr/>
        </p:nvGrpSpPr>
        <p:grpSpPr>
          <a:xfrm>
            <a:off x="3500983" y="2948286"/>
            <a:ext cx="1937270" cy="1784567"/>
            <a:chOff x="3614356" y="2566908"/>
            <a:chExt cx="2166000" cy="2166000"/>
          </a:xfrm>
        </p:grpSpPr>
        <p:sp>
          <p:nvSpPr>
            <p:cNvPr id="114" name="Google Shape;114;p21"/>
            <p:cNvSpPr/>
            <p:nvPr/>
          </p:nvSpPr>
          <p:spPr>
            <a:xfrm>
              <a:off x="3614356" y="2566908"/>
              <a:ext cx="2166000" cy="2166000"/>
            </a:xfrm>
            <a:prstGeom prst="ellipse">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1"/>
            <p:cNvSpPr txBox="1"/>
            <p:nvPr/>
          </p:nvSpPr>
          <p:spPr>
            <a:xfrm>
              <a:off x="3961563" y="3539875"/>
              <a:ext cx="1496100" cy="70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Generate expenditure</a:t>
              </a:r>
              <a:endParaRPr sz="1200">
                <a:solidFill>
                  <a:srgbClr val="FFFFFF"/>
                </a:solidFill>
                <a:latin typeface="Roboto"/>
                <a:ea typeface="Roboto"/>
                <a:cs typeface="Roboto"/>
                <a:sym typeface="Roboto"/>
              </a:endParaRPr>
            </a:p>
            <a:p>
              <a:pPr indent="0" lvl="0" marL="0" rtl="0" algn="ctr">
                <a:spcBef>
                  <a:spcPts val="0"/>
                </a:spcBef>
                <a:spcAft>
                  <a:spcPts val="0"/>
                </a:spcAft>
                <a:buNone/>
              </a:pPr>
              <a:r>
                <a:rPr lang="en" sz="1200">
                  <a:solidFill>
                    <a:srgbClr val="FFFFFF"/>
                  </a:solidFill>
                  <a:latin typeface="Roboto"/>
                  <a:ea typeface="Roboto"/>
                  <a:cs typeface="Roboto"/>
                  <a:sym typeface="Roboto"/>
                </a:rPr>
                <a:t>By different categories</a:t>
              </a:r>
              <a:endParaRPr sz="1200">
                <a:solidFill>
                  <a:srgbClr val="FFFFFF"/>
                </a:solidFill>
                <a:latin typeface="Roboto"/>
                <a:ea typeface="Roboto"/>
                <a:cs typeface="Roboto"/>
                <a:sym typeface="Roboto"/>
              </a:endParaRPr>
            </a:p>
          </p:txBody>
        </p:sp>
      </p:grpSp>
      <p:grpSp>
        <p:nvGrpSpPr>
          <p:cNvPr id="116" name="Google Shape;116;p21"/>
          <p:cNvGrpSpPr/>
          <p:nvPr/>
        </p:nvGrpSpPr>
        <p:grpSpPr>
          <a:xfrm>
            <a:off x="4473677" y="2064213"/>
            <a:ext cx="1937270" cy="1784567"/>
            <a:chOff x="4701894" y="1493874"/>
            <a:chExt cx="2166000" cy="2166000"/>
          </a:xfrm>
        </p:grpSpPr>
        <p:sp>
          <p:nvSpPr>
            <p:cNvPr id="117" name="Google Shape;117;p21"/>
            <p:cNvSpPr/>
            <p:nvPr/>
          </p:nvSpPr>
          <p:spPr>
            <a:xfrm>
              <a:off x="4701894" y="1493874"/>
              <a:ext cx="2166000" cy="2166000"/>
            </a:xfrm>
            <a:prstGeom prst="ellipse">
              <a:avLst/>
            </a:prstGeom>
            <a:solidFill>
              <a:srgbClr val="0E6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1"/>
            <p:cNvSpPr txBox="1"/>
            <p:nvPr/>
          </p:nvSpPr>
          <p:spPr>
            <a:xfrm>
              <a:off x="5295688" y="2220300"/>
              <a:ext cx="1496100" cy="70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Roboto"/>
                  <a:ea typeface="Roboto"/>
                  <a:cs typeface="Roboto"/>
                  <a:sym typeface="Roboto"/>
                </a:rPr>
                <a:t>Reducing </a:t>
              </a:r>
              <a:endParaRPr sz="1300">
                <a:solidFill>
                  <a:srgbClr val="FFFFFF"/>
                </a:solidFill>
                <a:latin typeface="Roboto"/>
                <a:ea typeface="Roboto"/>
                <a:cs typeface="Roboto"/>
                <a:sym typeface="Roboto"/>
              </a:endParaRPr>
            </a:p>
            <a:p>
              <a:pPr indent="0" lvl="0" marL="0" rtl="0" algn="ctr">
                <a:spcBef>
                  <a:spcPts val="0"/>
                </a:spcBef>
                <a:spcAft>
                  <a:spcPts val="0"/>
                </a:spcAft>
                <a:buNone/>
              </a:pPr>
              <a:r>
                <a:rPr lang="en" sz="1300">
                  <a:solidFill>
                    <a:srgbClr val="FFFFFF"/>
                  </a:solidFill>
                  <a:latin typeface="Roboto"/>
                  <a:ea typeface="Roboto"/>
                  <a:cs typeface="Roboto"/>
                  <a:sym typeface="Roboto"/>
                </a:rPr>
                <a:t>Paper work</a:t>
              </a:r>
              <a:endParaRPr sz="1300">
                <a:solidFill>
                  <a:srgbClr val="FFFFFF"/>
                </a:solidFill>
                <a:latin typeface="Roboto"/>
                <a:ea typeface="Roboto"/>
                <a:cs typeface="Roboto"/>
                <a:sym typeface="Roboto"/>
              </a:endParaRPr>
            </a:p>
          </p:txBody>
        </p:sp>
      </p:grpSp>
      <p:sp>
        <p:nvSpPr>
          <p:cNvPr id="119" name="Google Shape;119;p21"/>
          <p:cNvSpPr/>
          <p:nvPr/>
        </p:nvSpPr>
        <p:spPr>
          <a:xfrm>
            <a:off x="4013914" y="2500798"/>
            <a:ext cx="911400" cy="911400"/>
          </a:xfrm>
          <a:prstGeom prst="ellipse">
            <a:avLst/>
          </a:prstGeom>
          <a:solidFill>
            <a:srgbClr val="A1C3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t>Expense</a:t>
            </a:r>
            <a:endParaRPr sz="900"/>
          </a:p>
          <a:p>
            <a:pPr indent="0" lvl="0" marL="0" rtl="0" algn="l">
              <a:spcBef>
                <a:spcPts val="0"/>
              </a:spcBef>
              <a:spcAft>
                <a:spcPts val="0"/>
              </a:spcAft>
              <a:buNone/>
            </a:pPr>
            <a:r>
              <a:rPr lang="en" sz="900"/>
              <a:t>Manager</a:t>
            </a:r>
            <a:endParaRPr sz="9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